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04"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33"/>
    <p:restoredTop sz="94564"/>
  </p:normalViewPr>
  <p:slideViewPr>
    <p:cSldViewPr snapToGrid="0">
      <p:cViewPr varScale="1">
        <p:scale>
          <a:sx n="327" d="100"/>
          <a:sy n="327" d="100"/>
        </p:scale>
        <p:origin x="184" y="344"/>
      </p:cViewPr>
      <p:guideLst>
        <p:guide orient="horz" pos="1620"/>
        <p:guide pos="2880"/>
      </p:guideLst>
    </p:cSldViewPr>
  </p:slideViewPr>
  <p:outlineViewPr>
    <p:cViewPr>
      <p:scale>
        <a:sx n="33" d="100"/>
        <a:sy n="33" d="100"/>
      </p:scale>
      <p:origin x="0" y="-88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2A641A-4916-470F-AD0C-F578BD32963B}" type="doc">
      <dgm:prSet loTypeId="urn:microsoft.com/office/officeart/2018/2/layout/Icon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20E6F76-CC9E-40C3-AD5D-EF3AF2D6634F}">
      <dgm:prSet/>
      <dgm:spPr/>
      <dgm:t>
        <a:bodyPr/>
        <a:lstStyle/>
        <a:p>
          <a:pPr>
            <a:lnSpc>
              <a:spcPct val="100000"/>
            </a:lnSpc>
          </a:pPr>
          <a:r>
            <a:rPr lang="en-US" cap="none" baseline="0"/>
            <a:t>Om du kan läsa det här är du förstås läskunnig.</a:t>
          </a:r>
        </a:p>
      </dgm:t>
    </dgm:pt>
    <dgm:pt modelId="{74C169A6-B31E-4043-A3B6-23CAFFCA65A2}" type="parTrans" cxnId="{6CEE13B3-C52C-4942-99F0-9A20A87E0A15}">
      <dgm:prSet/>
      <dgm:spPr/>
      <dgm:t>
        <a:bodyPr/>
        <a:lstStyle/>
        <a:p>
          <a:endParaRPr lang="en-US"/>
        </a:p>
      </dgm:t>
    </dgm:pt>
    <dgm:pt modelId="{12E27F96-8F45-4480-A29E-CC5A92E72DB5}" type="sibTrans" cxnId="{6CEE13B3-C52C-4942-99F0-9A20A87E0A15}">
      <dgm:prSet/>
      <dgm:spPr/>
      <dgm:t>
        <a:bodyPr/>
        <a:lstStyle/>
        <a:p>
          <a:endParaRPr lang="en-US"/>
        </a:p>
      </dgm:t>
    </dgm:pt>
    <dgm:pt modelId="{F4EEA8AF-E120-4382-A615-F18E9BB7E601}">
      <dgm:prSet/>
      <dgm:spPr/>
      <dgm:t>
        <a:bodyPr/>
        <a:lstStyle/>
        <a:p>
          <a:pPr>
            <a:lnSpc>
              <a:spcPct val="100000"/>
            </a:lnSpc>
          </a:pPr>
          <a:r>
            <a:rPr lang="en-US" cap="none" baseline="0"/>
            <a:t>Efter att man lärt sig läsa blir läsprocessen automatiserad, den går av sig själv.</a:t>
          </a:r>
        </a:p>
      </dgm:t>
    </dgm:pt>
    <dgm:pt modelId="{099167FE-06A1-4023-954D-2C3CA3518A78}" type="parTrans" cxnId="{30F16951-89AF-47F0-96C7-D41D461C3657}">
      <dgm:prSet/>
      <dgm:spPr/>
      <dgm:t>
        <a:bodyPr/>
        <a:lstStyle/>
        <a:p>
          <a:endParaRPr lang="en-US"/>
        </a:p>
      </dgm:t>
    </dgm:pt>
    <dgm:pt modelId="{A1EA2983-31B0-41E4-8FDD-660467D4C81E}" type="sibTrans" cxnId="{30F16951-89AF-47F0-96C7-D41D461C3657}">
      <dgm:prSet/>
      <dgm:spPr/>
      <dgm:t>
        <a:bodyPr/>
        <a:lstStyle/>
        <a:p>
          <a:endParaRPr lang="en-US"/>
        </a:p>
      </dgm:t>
    </dgm:pt>
    <dgm:pt modelId="{17651DDD-1193-41A3-AF9D-638AFAF3106B}">
      <dgm:prSet/>
      <dgm:spPr/>
      <dgm:t>
        <a:bodyPr/>
        <a:lstStyle/>
        <a:p>
          <a:pPr>
            <a:lnSpc>
              <a:spcPct val="100000"/>
            </a:lnSpc>
          </a:pPr>
          <a:r>
            <a:rPr lang="en-US" cap="none" baseline="0"/>
            <a:t>Även om man inte glömmer läsförmågan i första taget kräver den övning och underhåll om man ska upprätthålla den och utvecklas – precis som att cykla.</a:t>
          </a:r>
        </a:p>
      </dgm:t>
    </dgm:pt>
    <dgm:pt modelId="{A38C9687-37A4-4B4C-8DF2-FCF1F48B5316}" type="parTrans" cxnId="{198E0617-3026-4967-9037-6C705941E4EC}">
      <dgm:prSet/>
      <dgm:spPr/>
      <dgm:t>
        <a:bodyPr/>
        <a:lstStyle/>
        <a:p>
          <a:endParaRPr lang="en-US"/>
        </a:p>
      </dgm:t>
    </dgm:pt>
    <dgm:pt modelId="{12A4490B-D532-4D64-80A2-42A23A85B44A}" type="sibTrans" cxnId="{198E0617-3026-4967-9037-6C705941E4EC}">
      <dgm:prSet/>
      <dgm:spPr/>
      <dgm:t>
        <a:bodyPr/>
        <a:lstStyle/>
        <a:p>
          <a:endParaRPr lang="en-US"/>
        </a:p>
      </dgm:t>
    </dgm:pt>
    <dgm:pt modelId="{95F7CA49-4395-404A-875A-46549ECF6572}" type="pres">
      <dgm:prSet presAssocID="{AE2A641A-4916-470F-AD0C-F578BD32963B}" presName="root" presStyleCnt="0">
        <dgm:presLayoutVars>
          <dgm:dir/>
          <dgm:resizeHandles val="exact"/>
        </dgm:presLayoutVars>
      </dgm:prSet>
      <dgm:spPr/>
    </dgm:pt>
    <dgm:pt modelId="{4C1C72C7-2C70-4903-81E0-90A01283269F}" type="pres">
      <dgm:prSet presAssocID="{220E6F76-CC9E-40C3-AD5D-EF3AF2D6634F}" presName="compNode" presStyleCnt="0"/>
      <dgm:spPr/>
    </dgm:pt>
    <dgm:pt modelId="{5573B23B-310C-470B-BCB9-6D932BAF1D7A}" type="pres">
      <dgm:prSet presAssocID="{220E6F76-CC9E-40C3-AD5D-EF3AF2D6634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en Book"/>
        </a:ext>
      </dgm:extLst>
    </dgm:pt>
    <dgm:pt modelId="{1380740A-72DD-4542-89F0-1A00EF129034}" type="pres">
      <dgm:prSet presAssocID="{220E6F76-CC9E-40C3-AD5D-EF3AF2D6634F}" presName="spaceRect" presStyleCnt="0"/>
      <dgm:spPr/>
    </dgm:pt>
    <dgm:pt modelId="{B0C7E20B-FD3B-4AC7-8309-B68F1A5DD924}" type="pres">
      <dgm:prSet presAssocID="{220E6F76-CC9E-40C3-AD5D-EF3AF2D6634F}" presName="textRect" presStyleLbl="revTx" presStyleIdx="0" presStyleCnt="3">
        <dgm:presLayoutVars>
          <dgm:chMax val="1"/>
          <dgm:chPref val="1"/>
        </dgm:presLayoutVars>
      </dgm:prSet>
      <dgm:spPr/>
    </dgm:pt>
    <dgm:pt modelId="{18D35F8C-3C98-4DD4-AC6E-DFF5CB553402}" type="pres">
      <dgm:prSet presAssocID="{12E27F96-8F45-4480-A29E-CC5A92E72DB5}" presName="sibTrans" presStyleCnt="0"/>
      <dgm:spPr/>
    </dgm:pt>
    <dgm:pt modelId="{B2D63FA3-FE6C-4281-9ECB-65FA4009EA9D}" type="pres">
      <dgm:prSet presAssocID="{F4EEA8AF-E120-4382-A615-F18E9BB7E601}" presName="compNode" presStyleCnt="0"/>
      <dgm:spPr/>
    </dgm:pt>
    <dgm:pt modelId="{AB163ABB-B06C-4031-8EDC-1970D57E7D30}" type="pres">
      <dgm:prSet presAssocID="{F4EEA8AF-E120-4382-A615-F18E9BB7E60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öcker"/>
        </a:ext>
      </dgm:extLst>
    </dgm:pt>
    <dgm:pt modelId="{DA870D80-FBCE-4702-A124-9A0237537467}" type="pres">
      <dgm:prSet presAssocID="{F4EEA8AF-E120-4382-A615-F18E9BB7E601}" presName="spaceRect" presStyleCnt="0"/>
      <dgm:spPr/>
    </dgm:pt>
    <dgm:pt modelId="{D7A43CD8-BB60-4EEB-B8D8-F037A64CDF4C}" type="pres">
      <dgm:prSet presAssocID="{F4EEA8AF-E120-4382-A615-F18E9BB7E601}" presName="textRect" presStyleLbl="revTx" presStyleIdx="1" presStyleCnt="3">
        <dgm:presLayoutVars>
          <dgm:chMax val="1"/>
          <dgm:chPref val="1"/>
        </dgm:presLayoutVars>
      </dgm:prSet>
      <dgm:spPr/>
    </dgm:pt>
    <dgm:pt modelId="{7B09E396-A710-44BB-BD9F-B41404C15F52}" type="pres">
      <dgm:prSet presAssocID="{A1EA2983-31B0-41E4-8FDD-660467D4C81E}" presName="sibTrans" presStyleCnt="0"/>
      <dgm:spPr/>
    </dgm:pt>
    <dgm:pt modelId="{D3E828BF-E869-4968-9DA8-53789607F1B5}" type="pres">
      <dgm:prSet presAssocID="{17651DDD-1193-41A3-AF9D-638AFAF3106B}" presName="compNode" presStyleCnt="0"/>
      <dgm:spPr/>
    </dgm:pt>
    <dgm:pt modelId="{1E62C41F-7A72-4ADF-B944-39D689607C0E}" type="pres">
      <dgm:prSet presAssocID="{17651DDD-1193-41A3-AF9D-638AFAF3106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ck"/>
        </a:ext>
      </dgm:extLst>
    </dgm:pt>
    <dgm:pt modelId="{2EB294A0-650C-4B39-ACBB-EC113E05E748}" type="pres">
      <dgm:prSet presAssocID="{17651DDD-1193-41A3-AF9D-638AFAF3106B}" presName="spaceRect" presStyleCnt="0"/>
      <dgm:spPr/>
    </dgm:pt>
    <dgm:pt modelId="{BFA2C853-CEFF-4184-A99D-FDF83ED127F7}" type="pres">
      <dgm:prSet presAssocID="{17651DDD-1193-41A3-AF9D-638AFAF3106B}" presName="textRect" presStyleLbl="revTx" presStyleIdx="2" presStyleCnt="3">
        <dgm:presLayoutVars>
          <dgm:chMax val="1"/>
          <dgm:chPref val="1"/>
        </dgm:presLayoutVars>
      </dgm:prSet>
      <dgm:spPr/>
    </dgm:pt>
  </dgm:ptLst>
  <dgm:cxnLst>
    <dgm:cxn modelId="{198E0617-3026-4967-9037-6C705941E4EC}" srcId="{AE2A641A-4916-470F-AD0C-F578BD32963B}" destId="{17651DDD-1193-41A3-AF9D-638AFAF3106B}" srcOrd="2" destOrd="0" parTransId="{A38C9687-37A4-4B4C-8DF2-FCF1F48B5316}" sibTransId="{12A4490B-D532-4D64-80A2-42A23A85B44A}"/>
    <dgm:cxn modelId="{A81DAF3D-7655-8F40-B8CA-30D435830C87}" type="presOf" srcId="{17651DDD-1193-41A3-AF9D-638AFAF3106B}" destId="{BFA2C853-CEFF-4184-A99D-FDF83ED127F7}" srcOrd="0" destOrd="0" presId="urn:microsoft.com/office/officeart/2018/2/layout/IconLabelList"/>
    <dgm:cxn modelId="{30F16951-89AF-47F0-96C7-D41D461C3657}" srcId="{AE2A641A-4916-470F-AD0C-F578BD32963B}" destId="{F4EEA8AF-E120-4382-A615-F18E9BB7E601}" srcOrd="1" destOrd="0" parTransId="{099167FE-06A1-4023-954D-2C3CA3518A78}" sibTransId="{A1EA2983-31B0-41E4-8FDD-660467D4C81E}"/>
    <dgm:cxn modelId="{7A9F428D-DB3E-9F4A-91E7-6AF9A623E24C}" type="presOf" srcId="{220E6F76-CC9E-40C3-AD5D-EF3AF2D6634F}" destId="{B0C7E20B-FD3B-4AC7-8309-B68F1A5DD924}" srcOrd="0" destOrd="0" presId="urn:microsoft.com/office/officeart/2018/2/layout/IconLabelList"/>
    <dgm:cxn modelId="{65F9DA9F-C6C3-124B-877E-A530ABF5D152}" type="presOf" srcId="{F4EEA8AF-E120-4382-A615-F18E9BB7E601}" destId="{D7A43CD8-BB60-4EEB-B8D8-F037A64CDF4C}" srcOrd="0" destOrd="0" presId="urn:microsoft.com/office/officeart/2018/2/layout/IconLabelList"/>
    <dgm:cxn modelId="{AA8BBFA2-787C-1345-9D0B-5A21194BAD46}" type="presOf" srcId="{AE2A641A-4916-470F-AD0C-F578BD32963B}" destId="{95F7CA49-4395-404A-875A-46549ECF6572}" srcOrd="0" destOrd="0" presId="urn:microsoft.com/office/officeart/2018/2/layout/IconLabelList"/>
    <dgm:cxn modelId="{6CEE13B3-C52C-4942-99F0-9A20A87E0A15}" srcId="{AE2A641A-4916-470F-AD0C-F578BD32963B}" destId="{220E6F76-CC9E-40C3-AD5D-EF3AF2D6634F}" srcOrd="0" destOrd="0" parTransId="{74C169A6-B31E-4043-A3B6-23CAFFCA65A2}" sibTransId="{12E27F96-8F45-4480-A29E-CC5A92E72DB5}"/>
    <dgm:cxn modelId="{8C338CFA-D2E5-5744-9B1D-6F0F8D30B3DF}" type="presParOf" srcId="{95F7CA49-4395-404A-875A-46549ECF6572}" destId="{4C1C72C7-2C70-4903-81E0-90A01283269F}" srcOrd="0" destOrd="0" presId="urn:microsoft.com/office/officeart/2018/2/layout/IconLabelList"/>
    <dgm:cxn modelId="{98A2039C-1042-4845-B499-83F03F7D78C2}" type="presParOf" srcId="{4C1C72C7-2C70-4903-81E0-90A01283269F}" destId="{5573B23B-310C-470B-BCB9-6D932BAF1D7A}" srcOrd="0" destOrd="0" presId="urn:microsoft.com/office/officeart/2018/2/layout/IconLabelList"/>
    <dgm:cxn modelId="{3408D1AB-BD17-6541-9511-C88E3E89B78E}" type="presParOf" srcId="{4C1C72C7-2C70-4903-81E0-90A01283269F}" destId="{1380740A-72DD-4542-89F0-1A00EF129034}" srcOrd="1" destOrd="0" presId="urn:microsoft.com/office/officeart/2018/2/layout/IconLabelList"/>
    <dgm:cxn modelId="{78D07910-B2AB-114A-B163-0E2CDED85E4B}" type="presParOf" srcId="{4C1C72C7-2C70-4903-81E0-90A01283269F}" destId="{B0C7E20B-FD3B-4AC7-8309-B68F1A5DD924}" srcOrd="2" destOrd="0" presId="urn:microsoft.com/office/officeart/2018/2/layout/IconLabelList"/>
    <dgm:cxn modelId="{F3B87404-C2C0-754F-894C-E0C3DA2AFCEB}" type="presParOf" srcId="{95F7CA49-4395-404A-875A-46549ECF6572}" destId="{18D35F8C-3C98-4DD4-AC6E-DFF5CB553402}" srcOrd="1" destOrd="0" presId="urn:microsoft.com/office/officeart/2018/2/layout/IconLabelList"/>
    <dgm:cxn modelId="{6923536B-ECE4-924B-BBD8-2D4A84D30D00}" type="presParOf" srcId="{95F7CA49-4395-404A-875A-46549ECF6572}" destId="{B2D63FA3-FE6C-4281-9ECB-65FA4009EA9D}" srcOrd="2" destOrd="0" presId="urn:microsoft.com/office/officeart/2018/2/layout/IconLabelList"/>
    <dgm:cxn modelId="{CDBE64C9-C6AA-4443-BAFB-EDCDEB7BAD7D}" type="presParOf" srcId="{B2D63FA3-FE6C-4281-9ECB-65FA4009EA9D}" destId="{AB163ABB-B06C-4031-8EDC-1970D57E7D30}" srcOrd="0" destOrd="0" presId="urn:microsoft.com/office/officeart/2018/2/layout/IconLabelList"/>
    <dgm:cxn modelId="{A1B60073-FDC4-514F-B666-8B7F03814AF6}" type="presParOf" srcId="{B2D63FA3-FE6C-4281-9ECB-65FA4009EA9D}" destId="{DA870D80-FBCE-4702-A124-9A0237537467}" srcOrd="1" destOrd="0" presId="urn:microsoft.com/office/officeart/2018/2/layout/IconLabelList"/>
    <dgm:cxn modelId="{F9871C0F-BCD7-1F45-956D-7527630A3A7D}" type="presParOf" srcId="{B2D63FA3-FE6C-4281-9ECB-65FA4009EA9D}" destId="{D7A43CD8-BB60-4EEB-B8D8-F037A64CDF4C}" srcOrd="2" destOrd="0" presId="urn:microsoft.com/office/officeart/2018/2/layout/IconLabelList"/>
    <dgm:cxn modelId="{A6313B28-31BE-3445-992C-28FFA705952D}" type="presParOf" srcId="{95F7CA49-4395-404A-875A-46549ECF6572}" destId="{7B09E396-A710-44BB-BD9F-B41404C15F52}" srcOrd="3" destOrd="0" presId="urn:microsoft.com/office/officeart/2018/2/layout/IconLabelList"/>
    <dgm:cxn modelId="{5E22BED0-C5A4-BF44-95E3-B4A0C214FA43}" type="presParOf" srcId="{95F7CA49-4395-404A-875A-46549ECF6572}" destId="{D3E828BF-E869-4968-9DA8-53789607F1B5}" srcOrd="4" destOrd="0" presId="urn:microsoft.com/office/officeart/2018/2/layout/IconLabelList"/>
    <dgm:cxn modelId="{27E1287F-09BC-4346-9DAA-646A5194B38E}" type="presParOf" srcId="{D3E828BF-E869-4968-9DA8-53789607F1B5}" destId="{1E62C41F-7A72-4ADF-B944-39D689607C0E}" srcOrd="0" destOrd="0" presId="urn:microsoft.com/office/officeart/2018/2/layout/IconLabelList"/>
    <dgm:cxn modelId="{B16073F6-0E4B-5543-8C30-0C937BA36E4D}" type="presParOf" srcId="{D3E828BF-E869-4968-9DA8-53789607F1B5}" destId="{2EB294A0-650C-4B39-ACBB-EC113E05E748}" srcOrd="1" destOrd="0" presId="urn:microsoft.com/office/officeart/2018/2/layout/IconLabelList"/>
    <dgm:cxn modelId="{AD76B698-7597-9C47-9B79-E15AE0EDD1E7}" type="presParOf" srcId="{D3E828BF-E869-4968-9DA8-53789607F1B5}" destId="{BFA2C853-CEFF-4184-A99D-FDF83ED127F7}" srcOrd="2" destOrd="0" presId="urn:microsoft.com/office/officeart/2018/2/layout/IconLabel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06926D-C633-44BA-9982-3EA9C9AEA0A2}" type="doc">
      <dgm:prSet loTypeId="urn:microsoft.com/office/officeart/2018/2/layout/IconLabelList" loCatId="icon" qsTypeId="urn:microsoft.com/office/officeart/2005/8/quickstyle/simple2" qsCatId="simple" csTypeId="urn:microsoft.com/office/officeart/2005/8/colors/colorful5" csCatId="colorful" phldr="1"/>
      <dgm:spPr/>
      <dgm:t>
        <a:bodyPr/>
        <a:lstStyle/>
        <a:p>
          <a:endParaRPr lang="en-US"/>
        </a:p>
      </dgm:t>
    </dgm:pt>
    <dgm:pt modelId="{FD50CAC8-B2C0-4C08-8DA9-53C90CCA20F1}">
      <dgm:prSet/>
      <dgm:spPr/>
      <dgm:t>
        <a:bodyPr/>
        <a:lstStyle/>
        <a:p>
          <a:pPr>
            <a:lnSpc>
              <a:spcPct val="100000"/>
            </a:lnSpc>
          </a:pPr>
          <a:r>
            <a:rPr lang="en-US"/>
            <a:t>Om man nöjesläser krävs oftast ingen strategi, det är bara att läsa på.</a:t>
          </a:r>
        </a:p>
      </dgm:t>
    </dgm:pt>
    <dgm:pt modelId="{C0CDD729-6D22-40B4-BC35-67D5A73AC14F}" type="parTrans" cxnId="{BAF9E10C-2D3C-4074-BF41-73A8CFA16B69}">
      <dgm:prSet/>
      <dgm:spPr/>
      <dgm:t>
        <a:bodyPr/>
        <a:lstStyle/>
        <a:p>
          <a:endParaRPr lang="en-US"/>
        </a:p>
      </dgm:t>
    </dgm:pt>
    <dgm:pt modelId="{509D5E7D-4D04-44A5-888E-847987FF63F4}" type="sibTrans" cxnId="{BAF9E10C-2D3C-4074-BF41-73A8CFA16B69}">
      <dgm:prSet/>
      <dgm:spPr/>
      <dgm:t>
        <a:bodyPr/>
        <a:lstStyle/>
        <a:p>
          <a:endParaRPr lang="en-US"/>
        </a:p>
      </dgm:t>
    </dgm:pt>
    <dgm:pt modelId="{0E35F2FB-1B43-460B-BB57-723975D45D2A}">
      <dgm:prSet/>
      <dgm:spPr/>
      <dgm:t>
        <a:bodyPr/>
        <a:lstStyle/>
        <a:p>
          <a:pPr>
            <a:lnSpc>
              <a:spcPct val="100000"/>
            </a:lnSpc>
          </a:pPr>
          <a:r>
            <a:rPr lang="en-US"/>
            <a:t>Om du däremot ska använda texten du läst på något specifikt sätt – t. ex. komma ihåg den inför ett prov eller analysera den – är det bra att använda sig av strategier för att hjälpa hjärnan att bearbeta texten.</a:t>
          </a:r>
        </a:p>
      </dgm:t>
    </dgm:pt>
    <dgm:pt modelId="{60E4C731-AF63-4699-8469-62988EAEB0C2}" type="parTrans" cxnId="{FCCF16A0-8F4D-4CF7-BF3D-5194C03A4C14}">
      <dgm:prSet/>
      <dgm:spPr/>
      <dgm:t>
        <a:bodyPr/>
        <a:lstStyle/>
        <a:p>
          <a:endParaRPr lang="en-US"/>
        </a:p>
      </dgm:t>
    </dgm:pt>
    <dgm:pt modelId="{9FB5F0D1-282B-49D2-B393-1DABA12CEC19}" type="sibTrans" cxnId="{FCCF16A0-8F4D-4CF7-BF3D-5194C03A4C14}">
      <dgm:prSet/>
      <dgm:spPr/>
      <dgm:t>
        <a:bodyPr/>
        <a:lstStyle/>
        <a:p>
          <a:endParaRPr lang="en-US"/>
        </a:p>
      </dgm:t>
    </dgm:pt>
    <dgm:pt modelId="{5FD022D9-63A1-499C-89EE-CCE3C4732439}">
      <dgm:prSet/>
      <dgm:spPr/>
      <dgm:t>
        <a:bodyPr/>
        <a:lstStyle/>
        <a:p>
          <a:pPr>
            <a:lnSpc>
              <a:spcPct val="100000"/>
            </a:lnSpc>
          </a:pPr>
          <a:r>
            <a:rPr lang="en-US"/>
            <a:t>Du har garanterat redan använt flera strategier för läsning.</a:t>
          </a:r>
        </a:p>
      </dgm:t>
    </dgm:pt>
    <dgm:pt modelId="{05748C2C-E1DE-420C-B190-333F3D969F09}" type="parTrans" cxnId="{E34DB27F-5054-4CC7-9F3F-6F2A20D74D87}">
      <dgm:prSet/>
      <dgm:spPr/>
      <dgm:t>
        <a:bodyPr/>
        <a:lstStyle/>
        <a:p>
          <a:endParaRPr lang="en-US"/>
        </a:p>
      </dgm:t>
    </dgm:pt>
    <dgm:pt modelId="{4CE590D7-081A-42BB-BFA3-642B4691AA98}" type="sibTrans" cxnId="{E34DB27F-5054-4CC7-9F3F-6F2A20D74D87}">
      <dgm:prSet/>
      <dgm:spPr/>
      <dgm:t>
        <a:bodyPr/>
        <a:lstStyle/>
        <a:p>
          <a:endParaRPr lang="en-US"/>
        </a:p>
      </dgm:t>
    </dgm:pt>
    <dgm:pt modelId="{27F07BD2-FF19-497C-860E-607E2D74CEDA}" type="pres">
      <dgm:prSet presAssocID="{0606926D-C633-44BA-9982-3EA9C9AEA0A2}" presName="root" presStyleCnt="0">
        <dgm:presLayoutVars>
          <dgm:dir/>
          <dgm:resizeHandles val="exact"/>
        </dgm:presLayoutVars>
      </dgm:prSet>
      <dgm:spPr/>
    </dgm:pt>
    <dgm:pt modelId="{1A7ECAA3-06EB-4AA1-93E7-09BDA1C5744A}" type="pres">
      <dgm:prSet presAssocID="{FD50CAC8-B2C0-4C08-8DA9-53C90CCA20F1}" presName="compNode" presStyleCnt="0"/>
      <dgm:spPr/>
    </dgm:pt>
    <dgm:pt modelId="{1EC6ED2F-CA29-420E-B1D7-2846BF29CAB5}" type="pres">
      <dgm:prSet presAssocID="{FD50CAC8-B2C0-4C08-8DA9-53C90CCA20F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en Book"/>
        </a:ext>
      </dgm:extLst>
    </dgm:pt>
    <dgm:pt modelId="{EDA071C9-6D49-4F33-93AD-E7F4138D1940}" type="pres">
      <dgm:prSet presAssocID="{FD50CAC8-B2C0-4C08-8DA9-53C90CCA20F1}" presName="spaceRect" presStyleCnt="0"/>
      <dgm:spPr/>
    </dgm:pt>
    <dgm:pt modelId="{9DC4B0A8-1B92-4F66-8EF7-68AD7FCD87EF}" type="pres">
      <dgm:prSet presAssocID="{FD50CAC8-B2C0-4C08-8DA9-53C90CCA20F1}" presName="textRect" presStyleLbl="revTx" presStyleIdx="0" presStyleCnt="3">
        <dgm:presLayoutVars>
          <dgm:chMax val="1"/>
          <dgm:chPref val="1"/>
        </dgm:presLayoutVars>
      </dgm:prSet>
      <dgm:spPr/>
    </dgm:pt>
    <dgm:pt modelId="{B4BB0C75-8C8E-49A6-A4F7-1DA7EFAE6E5C}" type="pres">
      <dgm:prSet presAssocID="{509D5E7D-4D04-44A5-888E-847987FF63F4}" presName="sibTrans" presStyleCnt="0"/>
      <dgm:spPr/>
    </dgm:pt>
    <dgm:pt modelId="{909FA163-08F7-46CD-BB97-A9690BEA8853}" type="pres">
      <dgm:prSet presAssocID="{0E35F2FB-1B43-460B-BB57-723975D45D2A}" presName="compNode" presStyleCnt="0"/>
      <dgm:spPr/>
    </dgm:pt>
    <dgm:pt modelId="{921A701B-015E-414D-ADED-C46C29034D24}" type="pres">
      <dgm:prSet presAssocID="{0E35F2FB-1B43-460B-BB57-723975D45D2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itattecken"/>
        </a:ext>
      </dgm:extLst>
    </dgm:pt>
    <dgm:pt modelId="{BF6CB4DA-B559-4FBC-BFB9-07D9760DC58A}" type="pres">
      <dgm:prSet presAssocID="{0E35F2FB-1B43-460B-BB57-723975D45D2A}" presName="spaceRect" presStyleCnt="0"/>
      <dgm:spPr/>
    </dgm:pt>
    <dgm:pt modelId="{58C0C16C-793C-4114-998F-788B1BAE62A9}" type="pres">
      <dgm:prSet presAssocID="{0E35F2FB-1B43-460B-BB57-723975D45D2A}" presName="textRect" presStyleLbl="revTx" presStyleIdx="1" presStyleCnt="3">
        <dgm:presLayoutVars>
          <dgm:chMax val="1"/>
          <dgm:chPref val="1"/>
        </dgm:presLayoutVars>
      </dgm:prSet>
      <dgm:spPr/>
    </dgm:pt>
    <dgm:pt modelId="{274A94F4-23E4-4B38-A218-159F487DF884}" type="pres">
      <dgm:prSet presAssocID="{9FB5F0D1-282B-49D2-B393-1DABA12CEC19}" presName="sibTrans" presStyleCnt="0"/>
      <dgm:spPr/>
    </dgm:pt>
    <dgm:pt modelId="{C938EFCC-22F9-4FE0-B727-B856ED6CD42A}" type="pres">
      <dgm:prSet presAssocID="{5FD022D9-63A1-499C-89EE-CCE3C4732439}" presName="compNode" presStyleCnt="0"/>
      <dgm:spPr/>
    </dgm:pt>
    <dgm:pt modelId="{FAD6A352-8698-4EB7-9C16-20BA9355515E}" type="pres">
      <dgm:prSet presAssocID="{5FD022D9-63A1-499C-89EE-CCE3C473243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lindskrift"/>
        </a:ext>
      </dgm:extLst>
    </dgm:pt>
    <dgm:pt modelId="{AD93E9A8-F79E-4175-A3FB-4DFD043A0494}" type="pres">
      <dgm:prSet presAssocID="{5FD022D9-63A1-499C-89EE-CCE3C4732439}" presName="spaceRect" presStyleCnt="0"/>
      <dgm:spPr/>
    </dgm:pt>
    <dgm:pt modelId="{B516E4C8-C9AC-4C93-B59A-F09D9E99C01A}" type="pres">
      <dgm:prSet presAssocID="{5FD022D9-63A1-499C-89EE-CCE3C4732439}" presName="textRect" presStyleLbl="revTx" presStyleIdx="2" presStyleCnt="3">
        <dgm:presLayoutVars>
          <dgm:chMax val="1"/>
          <dgm:chPref val="1"/>
        </dgm:presLayoutVars>
      </dgm:prSet>
      <dgm:spPr/>
    </dgm:pt>
  </dgm:ptLst>
  <dgm:cxnLst>
    <dgm:cxn modelId="{7B1D6F0B-0ADB-1747-958A-FF4AEFB42080}" type="presOf" srcId="{0E35F2FB-1B43-460B-BB57-723975D45D2A}" destId="{58C0C16C-793C-4114-998F-788B1BAE62A9}" srcOrd="0" destOrd="0" presId="urn:microsoft.com/office/officeart/2018/2/layout/IconLabelList"/>
    <dgm:cxn modelId="{BAF9E10C-2D3C-4074-BF41-73A8CFA16B69}" srcId="{0606926D-C633-44BA-9982-3EA9C9AEA0A2}" destId="{FD50CAC8-B2C0-4C08-8DA9-53C90CCA20F1}" srcOrd="0" destOrd="0" parTransId="{C0CDD729-6D22-40B4-BC35-67D5A73AC14F}" sibTransId="{509D5E7D-4D04-44A5-888E-847987FF63F4}"/>
    <dgm:cxn modelId="{E34DB27F-5054-4CC7-9F3F-6F2A20D74D87}" srcId="{0606926D-C633-44BA-9982-3EA9C9AEA0A2}" destId="{5FD022D9-63A1-499C-89EE-CCE3C4732439}" srcOrd="2" destOrd="0" parTransId="{05748C2C-E1DE-420C-B190-333F3D969F09}" sibTransId="{4CE590D7-081A-42BB-BFA3-642B4691AA98}"/>
    <dgm:cxn modelId="{FCCF16A0-8F4D-4CF7-BF3D-5194C03A4C14}" srcId="{0606926D-C633-44BA-9982-3EA9C9AEA0A2}" destId="{0E35F2FB-1B43-460B-BB57-723975D45D2A}" srcOrd="1" destOrd="0" parTransId="{60E4C731-AF63-4699-8469-62988EAEB0C2}" sibTransId="{9FB5F0D1-282B-49D2-B393-1DABA12CEC19}"/>
    <dgm:cxn modelId="{7FD1E0C1-E9D4-5948-AC94-E8737693477D}" type="presOf" srcId="{0606926D-C633-44BA-9982-3EA9C9AEA0A2}" destId="{27F07BD2-FF19-497C-860E-607E2D74CEDA}" srcOrd="0" destOrd="0" presId="urn:microsoft.com/office/officeart/2018/2/layout/IconLabelList"/>
    <dgm:cxn modelId="{DF92AFCB-909C-8840-B1A8-3E4E483F6BEE}" type="presOf" srcId="{FD50CAC8-B2C0-4C08-8DA9-53C90CCA20F1}" destId="{9DC4B0A8-1B92-4F66-8EF7-68AD7FCD87EF}" srcOrd="0" destOrd="0" presId="urn:microsoft.com/office/officeart/2018/2/layout/IconLabelList"/>
    <dgm:cxn modelId="{0A5BEAE9-27C4-1A43-8219-BBE2CBC6386E}" type="presOf" srcId="{5FD022D9-63A1-499C-89EE-CCE3C4732439}" destId="{B516E4C8-C9AC-4C93-B59A-F09D9E99C01A}" srcOrd="0" destOrd="0" presId="urn:microsoft.com/office/officeart/2018/2/layout/IconLabelList"/>
    <dgm:cxn modelId="{DBB47327-0E47-A948-A61D-7B9AD420A8D3}" type="presParOf" srcId="{27F07BD2-FF19-497C-860E-607E2D74CEDA}" destId="{1A7ECAA3-06EB-4AA1-93E7-09BDA1C5744A}" srcOrd="0" destOrd="0" presId="urn:microsoft.com/office/officeart/2018/2/layout/IconLabelList"/>
    <dgm:cxn modelId="{AEB3AD4C-B47B-024F-ACE6-CAFEB1628AA2}" type="presParOf" srcId="{1A7ECAA3-06EB-4AA1-93E7-09BDA1C5744A}" destId="{1EC6ED2F-CA29-420E-B1D7-2846BF29CAB5}" srcOrd="0" destOrd="0" presId="urn:microsoft.com/office/officeart/2018/2/layout/IconLabelList"/>
    <dgm:cxn modelId="{86E1AE07-5F07-1D4B-8D88-5C8622842EDD}" type="presParOf" srcId="{1A7ECAA3-06EB-4AA1-93E7-09BDA1C5744A}" destId="{EDA071C9-6D49-4F33-93AD-E7F4138D1940}" srcOrd="1" destOrd="0" presId="urn:microsoft.com/office/officeart/2018/2/layout/IconLabelList"/>
    <dgm:cxn modelId="{D95B555E-1F3E-C045-9948-CC455197DC2A}" type="presParOf" srcId="{1A7ECAA3-06EB-4AA1-93E7-09BDA1C5744A}" destId="{9DC4B0A8-1B92-4F66-8EF7-68AD7FCD87EF}" srcOrd="2" destOrd="0" presId="urn:microsoft.com/office/officeart/2018/2/layout/IconLabelList"/>
    <dgm:cxn modelId="{E117EDA8-0C24-4F4E-BE6B-BFA46316969A}" type="presParOf" srcId="{27F07BD2-FF19-497C-860E-607E2D74CEDA}" destId="{B4BB0C75-8C8E-49A6-A4F7-1DA7EFAE6E5C}" srcOrd="1" destOrd="0" presId="urn:microsoft.com/office/officeart/2018/2/layout/IconLabelList"/>
    <dgm:cxn modelId="{3A4B6A0C-8327-1E4B-B0E3-4A33F51084EA}" type="presParOf" srcId="{27F07BD2-FF19-497C-860E-607E2D74CEDA}" destId="{909FA163-08F7-46CD-BB97-A9690BEA8853}" srcOrd="2" destOrd="0" presId="urn:microsoft.com/office/officeart/2018/2/layout/IconLabelList"/>
    <dgm:cxn modelId="{739DBC2E-AE59-4748-9F8A-52E658F1D837}" type="presParOf" srcId="{909FA163-08F7-46CD-BB97-A9690BEA8853}" destId="{921A701B-015E-414D-ADED-C46C29034D24}" srcOrd="0" destOrd="0" presId="urn:microsoft.com/office/officeart/2018/2/layout/IconLabelList"/>
    <dgm:cxn modelId="{043EBF5C-9D1D-2646-9458-057C1EF9AC75}" type="presParOf" srcId="{909FA163-08F7-46CD-BB97-A9690BEA8853}" destId="{BF6CB4DA-B559-4FBC-BFB9-07D9760DC58A}" srcOrd="1" destOrd="0" presId="urn:microsoft.com/office/officeart/2018/2/layout/IconLabelList"/>
    <dgm:cxn modelId="{38B95BD2-C5C8-8E47-9758-8C3FB883EA6B}" type="presParOf" srcId="{909FA163-08F7-46CD-BB97-A9690BEA8853}" destId="{58C0C16C-793C-4114-998F-788B1BAE62A9}" srcOrd="2" destOrd="0" presId="urn:microsoft.com/office/officeart/2018/2/layout/IconLabelList"/>
    <dgm:cxn modelId="{0DBB00DB-B30E-424D-8D5C-90320C718EDC}" type="presParOf" srcId="{27F07BD2-FF19-497C-860E-607E2D74CEDA}" destId="{274A94F4-23E4-4B38-A218-159F487DF884}" srcOrd="3" destOrd="0" presId="urn:microsoft.com/office/officeart/2018/2/layout/IconLabelList"/>
    <dgm:cxn modelId="{B402FABD-CA62-684B-8835-11056F9A7336}" type="presParOf" srcId="{27F07BD2-FF19-497C-860E-607E2D74CEDA}" destId="{C938EFCC-22F9-4FE0-B727-B856ED6CD42A}" srcOrd="4" destOrd="0" presId="urn:microsoft.com/office/officeart/2018/2/layout/IconLabelList"/>
    <dgm:cxn modelId="{EB5DD147-D631-0046-B296-4F85E801C932}" type="presParOf" srcId="{C938EFCC-22F9-4FE0-B727-B856ED6CD42A}" destId="{FAD6A352-8698-4EB7-9C16-20BA9355515E}" srcOrd="0" destOrd="0" presId="urn:microsoft.com/office/officeart/2018/2/layout/IconLabelList"/>
    <dgm:cxn modelId="{7C5CF355-8491-7942-94E1-FDB5F675BABB}" type="presParOf" srcId="{C938EFCC-22F9-4FE0-B727-B856ED6CD42A}" destId="{AD93E9A8-F79E-4175-A3FB-4DFD043A0494}" srcOrd="1" destOrd="0" presId="urn:microsoft.com/office/officeart/2018/2/layout/IconLabelList"/>
    <dgm:cxn modelId="{C4008F9C-B313-7647-8990-523BEBE498F0}" type="presParOf" srcId="{C938EFCC-22F9-4FE0-B727-B856ED6CD42A}" destId="{B516E4C8-C9AC-4C93-B59A-F09D9E99C01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88962F-273A-487B-B28E-ED9A9B293A70}"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en-US"/>
        </a:p>
      </dgm:t>
    </dgm:pt>
    <dgm:pt modelId="{6B7D6A04-A4FF-4785-B45E-76552E6BC8F3}">
      <dgm:prSet custT="1"/>
      <dgm:spPr/>
      <dgm:t>
        <a:bodyPr/>
        <a:lstStyle/>
        <a:p>
          <a:r>
            <a:rPr lang="sv-SE" sz="1000" b="0" i="0" baseline="0" noProof="0" dirty="0"/>
            <a:t>1. En strategi för djupare förståelse av en text och för att lättare kunna komma ihåg den har du garanterat redan använt dig av: att läsa flera gånger. </a:t>
          </a:r>
        </a:p>
      </dgm:t>
    </dgm:pt>
    <dgm:pt modelId="{46DDBA41-6B3F-4C3F-8C17-C9E03CCC0868}" type="parTrans" cxnId="{FF36775B-2ED7-4443-94F0-7D169D616CF7}">
      <dgm:prSet/>
      <dgm:spPr/>
      <dgm:t>
        <a:bodyPr/>
        <a:lstStyle/>
        <a:p>
          <a:endParaRPr lang="en-US"/>
        </a:p>
      </dgm:t>
    </dgm:pt>
    <dgm:pt modelId="{80F02BB8-B7A5-449D-BCE5-25C4A460CEAA}" type="sibTrans" cxnId="{FF36775B-2ED7-4443-94F0-7D169D616CF7}">
      <dgm:prSet/>
      <dgm:spPr/>
      <dgm:t>
        <a:bodyPr/>
        <a:lstStyle/>
        <a:p>
          <a:endParaRPr lang="en-US"/>
        </a:p>
      </dgm:t>
    </dgm:pt>
    <dgm:pt modelId="{FB5361E4-583A-40BF-9A05-26705948B709}">
      <dgm:prSet custT="1"/>
      <dgm:spPr/>
      <dgm:t>
        <a:bodyPr/>
        <a:lstStyle/>
        <a:p>
          <a:r>
            <a:rPr lang="sv-SE" sz="1000" b="0" i="0" baseline="0" noProof="0" dirty="0"/>
            <a:t>2. Bäst är att först läsa hela texten för att få en övergripande bild av vad den handlar om. </a:t>
          </a:r>
        </a:p>
      </dgm:t>
    </dgm:pt>
    <dgm:pt modelId="{6DCB10AC-EC65-4E8A-968F-3C1C66FEF4F7}" type="parTrans" cxnId="{BDA6F69B-74FC-4BB1-A31D-98C2FF2D9561}">
      <dgm:prSet/>
      <dgm:spPr/>
      <dgm:t>
        <a:bodyPr/>
        <a:lstStyle/>
        <a:p>
          <a:endParaRPr lang="en-US"/>
        </a:p>
      </dgm:t>
    </dgm:pt>
    <dgm:pt modelId="{8F40A562-3ED4-4543-8D4B-D24693D5918A}" type="sibTrans" cxnId="{BDA6F69B-74FC-4BB1-A31D-98C2FF2D9561}">
      <dgm:prSet/>
      <dgm:spPr/>
      <dgm:t>
        <a:bodyPr/>
        <a:lstStyle/>
        <a:p>
          <a:endParaRPr lang="en-US"/>
        </a:p>
      </dgm:t>
    </dgm:pt>
    <dgm:pt modelId="{21E216DA-372D-475D-B794-78AFFB82BE33}">
      <dgm:prSet/>
      <dgm:spPr/>
      <dgm:t>
        <a:bodyPr/>
        <a:lstStyle/>
        <a:p>
          <a:r>
            <a:rPr lang="sv-SE" b="0" noProof="0" dirty="0"/>
            <a:t>3. Är texten svår kan du behöva läsa den i sin helhet igen, men om du känner att du fått grepp om handlingen kan du istället välja ut de delar som du vill memorera eller undersöka närmare och läsa om dem. </a:t>
          </a:r>
        </a:p>
      </dgm:t>
    </dgm:pt>
    <dgm:pt modelId="{505D0C2A-8266-4A16-87C3-60D0F123D15E}" type="parTrans" cxnId="{AE5E6816-499C-427E-9040-14C0802A615F}">
      <dgm:prSet/>
      <dgm:spPr/>
      <dgm:t>
        <a:bodyPr/>
        <a:lstStyle/>
        <a:p>
          <a:endParaRPr lang="en-US"/>
        </a:p>
      </dgm:t>
    </dgm:pt>
    <dgm:pt modelId="{6C8D95C2-8048-4E3C-B9EA-B9E8ACAADDF2}" type="sibTrans" cxnId="{AE5E6816-499C-427E-9040-14C0802A615F}">
      <dgm:prSet/>
      <dgm:spPr/>
      <dgm:t>
        <a:bodyPr/>
        <a:lstStyle/>
        <a:p>
          <a:endParaRPr lang="en-US"/>
        </a:p>
      </dgm:t>
    </dgm:pt>
    <dgm:pt modelId="{B1C0852B-5BCC-4F3F-B528-6578237AA982}">
      <dgm:prSet custT="1"/>
      <dgm:spPr/>
      <dgm:t>
        <a:bodyPr/>
        <a:lstStyle/>
        <a:p>
          <a:r>
            <a:rPr lang="sv-SE" sz="1000" b="0" noProof="0" dirty="0"/>
            <a:t>4. Att läsa samma text flera gånger är dessutom ett bra sätt att öva upp sin läsförmåga och läshastighet eftersom du låter hjärnan repetera avkodningen av redan bekanta ordbilder.</a:t>
          </a:r>
        </a:p>
      </dgm:t>
    </dgm:pt>
    <dgm:pt modelId="{8477810B-F2B1-45ED-AFF5-22BFD4EB1DF8}" type="parTrans" cxnId="{B27493A0-6E1A-4B59-A238-B09D06490EF3}">
      <dgm:prSet/>
      <dgm:spPr/>
      <dgm:t>
        <a:bodyPr/>
        <a:lstStyle/>
        <a:p>
          <a:endParaRPr lang="en-US"/>
        </a:p>
      </dgm:t>
    </dgm:pt>
    <dgm:pt modelId="{BF8DE2A5-1B61-4565-824B-ED0DD580901A}" type="sibTrans" cxnId="{B27493A0-6E1A-4B59-A238-B09D06490EF3}">
      <dgm:prSet/>
      <dgm:spPr/>
      <dgm:t>
        <a:bodyPr/>
        <a:lstStyle/>
        <a:p>
          <a:endParaRPr lang="en-US"/>
        </a:p>
      </dgm:t>
    </dgm:pt>
    <dgm:pt modelId="{B6544FC2-F7C2-5540-81F9-C9D886953932}" type="pres">
      <dgm:prSet presAssocID="{6C88962F-273A-487B-B28E-ED9A9B293A70}" presName="cycle" presStyleCnt="0">
        <dgm:presLayoutVars>
          <dgm:dir/>
          <dgm:resizeHandles val="exact"/>
        </dgm:presLayoutVars>
      </dgm:prSet>
      <dgm:spPr/>
    </dgm:pt>
    <dgm:pt modelId="{1871E746-3D86-484C-9334-CF5663A4D93E}" type="pres">
      <dgm:prSet presAssocID="{6B7D6A04-A4FF-4785-B45E-76552E6BC8F3}" presName="dummy" presStyleCnt="0"/>
      <dgm:spPr/>
    </dgm:pt>
    <dgm:pt modelId="{35BC627D-FD95-D944-85FB-C0CC42AFD912}" type="pres">
      <dgm:prSet presAssocID="{6B7D6A04-A4FF-4785-B45E-76552E6BC8F3}" presName="node" presStyleLbl="revTx" presStyleIdx="0" presStyleCnt="4" custRadScaleRad="108092" custRadScaleInc="-4092">
        <dgm:presLayoutVars>
          <dgm:bulletEnabled val="1"/>
        </dgm:presLayoutVars>
      </dgm:prSet>
      <dgm:spPr/>
    </dgm:pt>
    <dgm:pt modelId="{8AEF7585-6E82-D94E-8D80-D9E1CA89D7A8}" type="pres">
      <dgm:prSet presAssocID="{80F02BB8-B7A5-449D-BCE5-25C4A460CEAA}" presName="sibTrans" presStyleLbl="node1" presStyleIdx="0" presStyleCnt="4"/>
      <dgm:spPr/>
    </dgm:pt>
    <dgm:pt modelId="{AD7AEDD9-9025-1144-B919-81DDA0FDDD95}" type="pres">
      <dgm:prSet presAssocID="{FB5361E4-583A-40BF-9A05-26705948B709}" presName="dummy" presStyleCnt="0"/>
      <dgm:spPr/>
    </dgm:pt>
    <dgm:pt modelId="{67315FE1-0D00-9547-AC3C-8D7470DB7F93}" type="pres">
      <dgm:prSet presAssocID="{FB5361E4-583A-40BF-9A05-26705948B709}" presName="node" presStyleLbl="revTx" presStyleIdx="1" presStyleCnt="4">
        <dgm:presLayoutVars>
          <dgm:bulletEnabled val="1"/>
        </dgm:presLayoutVars>
      </dgm:prSet>
      <dgm:spPr/>
    </dgm:pt>
    <dgm:pt modelId="{BB4FF264-79B7-0544-8293-19B56E9C2164}" type="pres">
      <dgm:prSet presAssocID="{8F40A562-3ED4-4543-8D4B-D24693D5918A}" presName="sibTrans" presStyleLbl="node1" presStyleIdx="1" presStyleCnt="4"/>
      <dgm:spPr/>
    </dgm:pt>
    <dgm:pt modelId="{409D5997-02BE-E84E-9C49-8DE88C94AFEA}" type="pres">
      <dgm:prSet presAssocID="{21E216DA-372D-475D-B794-78AFFB82BE33}" presName="dummy" presStyleCnt="0"/>
      <dgm:spPr/>
    </dgm:pt>
    <dgm:pt modelId="{80F7F639-6B40-B24F-A71A-DA1DE6AB712F}" type="pres">
      <dgm:prSet presAssocID="{21E216DA-372D-475D-B794-78AFFB82BE33}" presName="node" presStyleLbl="revTx" presStyleIdx="2" presStyleCnt="4">
        <dgm:presLayoutVars>
          <dgm:bulletEnabled val="1"/>
        </dgm:presLayoutVars>
      </dgm:prSet>
      <dgm:spPr/>
    </dgm:pt>
    <dgm:pt modelId="{3D754A13-1762-9B4E-9337-0364176521B6}" type="pres">
      <dgm:prSet presAssocID="{6C8D95C2-8048-4E3C-B9EA-B9E8ACAADDF2}" presName="sibTrans" presStyleLbl="node1" presStyleIdx="2" presStyleCnt="4"/>
      <dgm:spPr/>
    </dgm:pt>
    <dgm:pt modelId="{EC0AE956-74C9-A940-B836-56044A71B77C}" type="pres">
      <dgm:prSet presAssocID="{B1C0852B-5BCC-4F3F-B528-6578237AA982}" presName="dummy" presStyleCnt="0"/>
      <dgm:spPr/>
    </dgm:pt>
    <dgm:pt modelId="{7BAC6419-5253-1A47-90B4-2679BA745ADC}" type="pres">
      <dgm:prSet presAssocID="{B1C0852B-5BCC-4F3F-B528-6578237AA982}" presName="node" presStyleLbl="revTx" presStyleIdx="3" presStyleCnt="4" custScaleX="104295">
        <dgm:presLayoutVars>
          <dgm:bulletEnabled val="1"/>
        </dgm:presLayoutVars>
      </dgm:prSet>
      <dgm:spPr/>
    </dgm:pt>
    <dgm:pt modelId="{21976F0E-F876-0448-9607-5868F45063E0}" type="pres">
      <dgm:prSet presAssocID="{BF8DE2A5-1B61-4565-824B-ED0DD580901A}" presName="sibTrans" presStyleLbl="node1" presStyleIdx="3" presStyleCnt="4"/>
      <dgm:spPr/>
    </dgm:pt>
  </dgm:ptLst>
  <dgm:cxnLst>
    <dgm:cxn modelId="{AE5E6816-499C-427E-9040-14C0802A615F}" srcId="{6C88962F-273A-487B-B28E-ED9A9B293A70}" destId="{21E216DA-372D-475D-B794-78AFFB82BE33}" srcOrd="2" destOrd="0" parTransId="{505D0C2A-8266-4A16-87C3-60D0F123D15E}" sibTransId="{6C8D95C2-8048-4E3C-B9EA-B9E8ACAADDF2}"/>
    <dgm:cxn modelId="{292EFD20-A698-E147-84EB-26F8231127D6}" type="presOf" srcId="{BF8DE2A5-1B61-4565-824B-ED0DD580901A}" destId="{21976F0E-F876-0448-9607-5868F45063E0}" srcOrd="0" destOrd="0" presId="urn:microsoft.com/office/officeart/2005/8/layout/cycle1"/>
    <dgm:cxn modelId="{FF36775B-2ED7-4443-94F0-7D169D616CF7}" srcId="{6C88962F-273A-487B-B28E-ED9A9B293A70}" destId="{6B7D6A04-A4FF-4785-B45E-76552E6BC8F3}" srcOrd="0" destOrd="0" parTransId="{46DDBA41-6B3F-4C3F-8C17-C9E03CCC0868}" sibTransId="{80F02BB8-B7A5-449D-BCE5-25C4A460CEAA}"/>
    <dgm:cxn modelId="{BDA6F69B-74FC-4BB1-A31D-98C2FF2D9561}" srcId="{6C88962F-273A-487B-B28E-ED9A9B293A70}" destId="{FB5361E4-583A-40BF-9A05-26705948B709}" srcOrd="1" destOrd="0" parTransId="{6DCB10AC-EC65-4E8A-968F-3C1C66FEF4F7}" sibTransId="{8F40A562-3ED4-4543-8D4B-D24693D5918A}"/>
    <dgm:cxn modelId="{97B5219E-09C0-9C4D-B034-B95050BDEEEB}" type="presOf" srcId="{6C88962F-273A-487B-B28E-ED9A9B293A70}" destId="{B6544FC2-F7C2-5540-81F9-C9D886953932}" srcOrd="0" destOrd="0" presId="urn:microsoft.com/office/officeart/2005/8/layout/cycle1"/>
    <dgm:cxn modelId="{B27493A0-6E1A-4B59-A238-B09D06490EF3}" srcId="{6C88962F-273A-487B-B28E-ED9A9B293A70}" destId="{B1C0852B-5BCC-4F3F-B528-6578237AA982}" srcOrd="3" destOrd="0" parTransId="{8477810B-F2B1-45ED-AFF5-22BFD4EB1DF8}" sibTransId="{BF8DE2A5-1B61-4565-824B-ED0DD580901A}"/>
    <dgm:cxn modelId="{C8C8F1C1-FFFD-1D4C-AE4B-BC4828D079B8}" type="presOf" srcId="{6B7D6A04-A4FF-4785-B45E-76552E6BC8F3}" destId="{35BC627D-FD95-D944-85FB-C0CC42AFD912}" srcOrd="0" destOrd="0" presId="urn:microsoft.com/office/officeart/2005/8/layout/cycle1"/>
    <dgm:cxn modelId="{34F70FC9-3E8F-7B4D-B55A-7ED417CDC477}" type="presOf" srcId="{8F40A562-3ED4-4543-8D4B-D24693D5918A}" destId="{BB4FF264-79B7-0544-8293-19B56E9C2164}" srcOrd="0" destOrd="0" presId="urn:microsoft.com/office/officeart/2005/8/layout/cycle1"/>
    <dgm:cxn modelId="{B89D48DA-0B21-1C46-BB9C-B2594A17AA6B}" type="presOf" srcId="{21E216DA-372D-475D-B794-78AFFB82BE33}" destId="{80F7F639-6B40-B24F-A71A-DA1DE6AB712F}" srcOrd="0" destOrd="0" presId="urn:microsoft.com/office/officeart/2005/8/layout/cycle1"/>
    <dgm:cxn modelId="{820F4CE1-F0E4-D948-8E35-DA1D2DCB153F}" type="presOf" srcId="{80F02BB8-B7A5-449D-BCE5-25C4A460CEAA}" destId="{8AEF7585-6E82-D94E-8D80-D9E1CA89D7A8}" srcOrd="0" destOrd="0" presId="urn:microsoft.com/office/officeart/2005/8/layout/cycle1"/>
    <dgm:cxn modelId="{29D793EE-27B1-5347-9357-6B6B6F944B33}" type="presOf" srcId="{6C8D95C2-8048-4E3C-B9EA-B9E8ACAADDF2}" destId="{3D754A13-1762-9B4E-9337-0364176521B6}" srcOrd="0" destOrd="0" presId="urn:microsoft.com/office/officeart/2005/8/layout/cycle1"/>
    <dgm:cxn modelId="{5EC7E1EF-273B-954B-A618-04DA9AA6CD1B}" type="presOf" srcId="{B1C0852B-5BCC-4F3F-B528-6578237AA982}" destId="{7BAC6419-5253-1A47-90B4-2679BA745ADC}" srcOrd="0" destOrd="0" presId="urn:microsoft.com/office/officeart/2005/8/layout/cycle1"/>
    <dgm:cxn modelId="{4C062AF1-C513-7C48-B694-C1BDC44B1CFC}" type="presOf" srcId="{FB5361E4-583A-40BF-9A05-26705948B709}" destId="{67315FE1-0D00-9547-AC3C-8D7470DB7F93}" srcOrd="0" destOrd="0" presId="urn:microsoft.com/office/officeart/2005/8/layout/cycle1"/>
    <dgm:cxn modelId="{38C6B4BF-561E-6F45-9A60-514FBAFDB404}" type="presParOf" srcId="{B6544FC2-F7C2-5540-81F9-C9D886953932}" destId="{1871E746-3D86-484C-9334-CF5663A4D93E}" srcOrd="0" destOrd="0" presId="urn:microsoft.com/office/officeart/2005/8/layout/cycle1"/>
    <dgm:cxn modelId="{CCA434F1-63B3-7C42-9D88-0BAECA0F5394}" type="presParOf" srcId="{B6544FC2-F7C2-5540-81F9-C9D886953932}" destId="{35BC627D-FD95-D944-85FB-C0CC42AFD912}" srcOrd="1" destOrd="0" presId="urn:microsoft.com/office/officeart/2005/8/layout/cycle1"/>
    <dgm:cxn modelId="{7F0FFEFE-2E36-D449-AC45-7C382F0B9004}" type="presParOf" srcId="{B6544FC2-F7C2-5540-81F9-C9D886953932}" destId="{8AEF7585-6E82-D94E-8D80-D9E1CA89D7A8}" srcOrd="2" destOrd="0" presId="urn:microsoft.com/office/officeart/2005/8/layout/cycle1"/>
    <dgm:cxn modelId="{4CDE27AD-4038-304B-B2E0-34724D5AFCCB}" type="presParOf" srcId="{B6544FC2-F7C2-5540-81F9-C9D886953932}" destId="{AD7AEDD9-9025-1144-B919-81DDA0FDDD95}" srcOrd="3" destOrd="0" presId="urn:microsoft.com/office/officeart/2005/8/layout/cycle1"/>
    <dgm:cxn modelId="{5C4A80AB-76D8-3A40-8D5D-D53AED56776F}" type="presParOf" srcId="{B6544FC2-F7C2-5540-81F9-C9D886953932}" destId="{67315FE1-0D00-9547-AC3C-8D7470DB7F93}" srcOrd="4" destOrd="0" presId="urn:microsoft.com/office/officeart/2005/8/layout/cycle1"/>
    <dgm:cxn modelId="{7AFA57A9-D837-3A4D-B297-746132923A34}" type="presParOf" srcId="{B6544FC2-F7C2-5540-81F9-C9D886953932}" destId="{BB4FF264-79B7-0544-8293-19B56E9C2164}" srcOrd="5" destOrd="0" presId="urn:microsoft.com/office/officeart/2005/8/layout/cycle1"/>
    <dgm:cxn modelId="{F455F2FB-580A-A843-AED7-182944EE1236}" type="presParOf" srcId="{B6544FC2-F7C2-5540-81F9-C9D886953932}" destId="{409D5997-02BE-E84E-9C49-8DE88C94AFEA}" srcOrd="6" destOrd="0" presId="urn:microsoft.com/office/officeart/2005/8/layout/cycle1"/>
    <dgm:cxn modelId="{C313B43D-5B40-9F4A-AB85-2C58DDD5A131}" type="presParOf" srcId="{B6544FC2-F7C2-5540-81F9-C9D886953932}" destId="{80F7F639-6B40-B24F-A71A-DA1DE6AB712F}" srcOrd="7" destOrd="0" presId="urn:microsoft.com/office/officeart/2005/8/layout/cycle1"/>
    <dgm:cxn modelId="{ACE3C395-9966-AB4D-B0A3-A717DC6F6669}" type="presParOf" srcId="{B6544FC2-F7C2-5540-81F9-C9D886953932}" destId="{3D754A13-1762-9B4E-9337-0364176521B6}" srcOrd="8" destOrd="0" presId="urn:microsoft.com/office/officeart/2005/8/layout/cycle1"/>
    <dgm:cxn modelId="{950831F2-3F97-B84A-81E5-0304765B564F}" type="presParOf" srcId="{B6544FC2-F7C2-5540-81F9-C9D886953932}" destId="{EC0AE956-74C9-A940-B836-56044A71B77C}" srcOrd="9" destOrd="0" presId="urn:microsoft.com/office/officeart/2005/8/layout/cycle1"/>
    <dgm:cxn modelId="{7DAB7FD0-6E13-784A-BD8B-197657B18FE5}" type="presParOf" srcId="{B6544FC2-F7C2-5540-81F9-C9D886953932}" destId="{7BAC6419-5253-1A47-90B4-2679BA745ADC}" srcOrd="10" destOrd="0" presId="urn:microsoft.com/office/officeart/2005/8/layout/cycle1"/>
    <dgm:cxn modelId="{DE87F886-5EE5-BE4D-8E2B-F709215498B3}" type="presParOf" srcId="{B6544FC2-F7C2-5540-81F9-C9D886953932}" destId="{21976F0E-F876-0448-9607-5868F45063E0}"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3B16D8-A769-4B1E-BFD6-B73F7631207F}"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789E1AD-CA2F-4D39-8975-6A14602EA29D}">
      <dgm:prSet/>
      <dgm:spPr/>
      <dgm:t>
        <a:bodyPr/>
        <a:lstStyle/>
        <a:p>
          <a:pPr>
            <a:lnSpc>
              <a:spcPct val="100000"/>
            </a:lnSpc>
            <a:defRPr cap="all"/>
          </a:pPr>
          <a:r>
            <a:rPr lang="sv-SE" cap="none" baseline="0" noProof="0" dirty="0"/>
            <a:t>Ytterligare en strategi är att under läsningen ha en anteckningsbok eller ett tomt dokument på datorn i närheten medan du läser. </a:t>
          </a:r>
        </a:p>
      </dgm:t>
    </dgm:pt>
    <dgm:pt modelId="{29E3116B-700D-4823-A2A3-1E205181C8F2}" type="parTrans" cxnId="{EE20EA8E-5FA2-4C19-A6DB-1BDFE0DEA2F2}">
      <dgm:prSet/>
      <dgm:spPr/>
      <dgm:t>
        <a:bodyPr/>
        <a:lstStyle/>
        <a:p>
          <a:endParaRPr lang="en-US"/>
        </a:p>
      </dgm:t>
    </dgm:pt>
    <dgm:pt modelId="{138AB317-B47E-40A4-AA7E-567ABF9D0519}" type="sibTrans" cxnId="{EE20EA8E-5FA2-4C19-A6DB-1BDFE0DEA2F2}">
      <dgm:prSet/>
      <dgm:spPr/>
      <dgm:t>
        <a:bodyPr/>
        <a:lstStyle/>
        <a:p>
          <a:endParaRPr lang="en-US"/>
        </a:p>
      </dgm:t>
    </dgm:pt>
    <dgm:pt modelId="{D726F318-9E13-4B03-835F-787DB40BA6DC}">
      <dgm:prSet/>
      <dgm:spPr/>
      <dgm:t>
        <a:bodyPr/>
        <a:lstStyle/>
        <a:p>
          <a:pPr>
            <a:lnSpc>
              <a:spcPct val="100000"/>
            </a:lnSpc>
            <a:defRPr cap="all"/>
          </a:pPr>
          <a:r>
            <a:rPr lang="sv-SE" cap="none" baseline="0" noProof="0" dirty="0"/>
            <a:t>Skriv upp sådant som du tycker känns viktigt tillsammans med sidnummer. </a:t>
          </a:r>
        </a:p>
      </dgm:t>
    </dgm:pt>
    <dgm:pt modelId="{D5A0D2BC-14F8-43B5-B2D9-CFECEAFAE192}" type="parTrans" cxnId="{B066EE93-971F-41C7-BCC5-2026B82FD7AF}">
      <dgm:prSet/>
      <dgm:spPr/>
      <dgm:t>
        <a:bodyPr/>
        <a:lstStyle/>
        <a:p>
          <a:endParaRPr lang="en-US"/>
        </a:p>
      </dgm:t>
    </dgm:pt>
    <dgm:pt modelId="{20480A27-1EC9-4AAD-B1C1-84A5110F8390}" type="sibTrans" cxnId="{B066EE93-971F-41C7-BCC5-2026B82FD7AF}">
      <dgm:prSet/>
      <dgm:spPr/>
      <dgm:t>
        <a:bodyPr/>
        <a:lstStyle/>
        <a:p>
          <a:endParaRPr lang="en-US"/>
        </a:p>
      </dgm:t>
    </dgm:pt>
    <dgm:pt modelId="{8729AA42-5D89-4268-A4E6-88A644F30E77}">
      <dgm:prSet/>
      <dgm:spPr/>
      <dgm:t>
        <a:bodyPr/>
        <a:lstStyle/>
        <a:p>
          <a:pPr>
            <a:lnSpc>
              <a:spcPct val="100000"/>
            </a:lnSpc>
            <a:defRPr cap="all"/>
          </a:pPr>
          <a:r>
            <a:rPr lang="sv-SE" cap="none" baseline="0" noProof="0" dirty="0"/>
            <a:t>Kom ihåg att också skriva något kort om</a:t>
          </a:r>
          <a:r>
            <a:rPr lang="sv-SE" i="1" cap="none" baseline="0" noProof="0" dirty="0"/>
            <a:t> varför</a:t>
          </a:r>
          <a:r>
            <a:rPr lang="sv-SE" cap="none" baseline="0" noProof="0" dirty="0"/>
            <a:t> det är viktigt, det kan annars vara lätt att glömma bort. </a:t>
          </a:r>
        </a:p>
      </dgm:t>
    </dgm:pt>
    <dgm:pt modelId="{A20C0B3E-CAF2-4EC7-A6AC-B34B4AD7122B}" type="parTrans" cxnId="{6F5F52C5-3F02-4E77-8A7A-989FD67CB686}">
      <dgm:prSet/>
      <dgm:spPr/>
      <dgm:t>
        <a:bodyPr/>
        <a:lstStyle/>
        <a:p>
          <a:endParaRPr lang="en-US"/>
        </a:p>
      </dgm:t>
    </dgm:pt>
    <dgm:pt modelId="{15029F30-996E-45B6-A154-7D5ECEB837B2}" type="sibTrans" cxnId="{6F5F52C5-3F02-4E77-8A7A-989FD67CB686}">
      <dgm:prSet/>
      <dgm:spPr/>
      <dgm:t>
        <a:bodyPr/>
        <a:lstStyle/>
        <a:p>
          <a:endParaRPr lang="en-US"/>
        </a:p>
      </dgm:t>
    </dgm:pt>
    <dgm:pt modelId="{E9F2512B-DA78-4F7D-8F3D-2E3FA4B10FFB}" type="pres">
      <dgm:prSet presAssocID="{A43B16D8-A769-4B1E-BFD6-B73F7631207F}" presName="root" presStyleCnt="0">
        <dgm:presLayoutVars>
          <dgm:dir/>
          <dgm:resizeHandles val="exact"/>
        </dgm:presLayoutVars>
      </dgm:prSet>
      <dgm:spPr/>
    </dgm:pt>
    <dgm:pt modelId="{7256ECB2-1444-4C37-99ED-912593A7888C}" type="pres">
      <dgm:prSet presAssocID="{8789E1AD-CA2F-4D39-8975-6A14602EA29D}" presName="compNode" presStyleCnt="0"/>
      <dgm:spPr/>
    </dgm:pt>
    <dgm:pt modelId="{5715152F-CAFF-4473-A4B2-C0B11E6E7F9C}" type="pres">
      <dgm:prSet presAssocID="{8789E1AD-CA2F-4D39-8975-6A14602EA29D}" presName="iconBgRect" presStyleLbl="bgShp" presStyleIdx="0" presStyleCnt="3"/>
      <dgm:spPr/>
    </dgm:pt>
    <dgm:pt modelId="{5E808D85-5820-4A83-9485-B267A01E41A4}" type="pres">
      <dgm:prSet presAssocID="{8789E1AD-CA2F-4D39-8975-6A14602EA29D}"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erättelser med hel fyllning"/>
        </a:ext>
      </dgm:extLst>
    </dgm:pt>
    <dgm:pt modelId="{4EC89E85-EA74-489F-BD23-B6458AB0E847}" type="pres">
      <dgm:prSet presAssocID="{8789E1AD-CA2F-4D39-8975-6A14602EA29D}" presName="spaceRect" presStyleCnt="0"/>
      <dgm:spPr/>
    </dgm:pt>
    <dgm:pt modelId="{BF5867A9-6305-4B38-ACDA-1E065F055F84}" type="pres">
      <dgm:prSet presAssocID="{8789E1AD-CA2F-4D39-8975-6A14602EA29D}" presName="textRect" presStyleLbl="revTx" presStyleIdx="0" presStyleCnt="3">
        <dgm:presLayoutVars>
          <dgm:chMax val="1"/>
          <dgm:chPref val="1"/>
        </dgm:presLayoutVars>
      </dgm:prSet>
      <dgm:spPr/>
    </dgm:pt>
    <dgm:pt modelId="{ED53328D-25C9-4C65-B0F4-065900E1E604}" type="pres">
      <dgm:prSet presAssocID="{138AB317-B47E-40A4-AA7E-567ABF9D0519}" presName="sibTrans" presStyleCnt="0"/>
      <dgm:spPr/>
    </dgm:pt>
    <dgm:pt modelId="{17B4C2A3-58B0-45CD-994D-6930EB8FB3BE}" type="pres">
      <dgm:prSet presAssocID="{D726F318-9E13-4B03-835F-787DB40BA6DC}" presName="compNode" presStyleCnt="0"/>
      <dgm:spPr/>
    </dgm:pt>
    <dgm:pt modelId="{407A760C-1A4C-49BB-A4F6-6585B86644EC}" type="pres">
      <dgm:prSet presAssocID="{D726F318-9E13-4B03-835F-787DB40BA6DC}" presName="iconBgRect" presStyleLbl="bgShp" presStyleIdx="1" presStyleCnt="3"/>
      <dgm:spPr/>
    </dgm:pt>
    <dgm:pt modelId="{A9E0854D-872F-429D-AD14-C1AA8816C67D}" type="pres">
      <dgm:prSet presAssocID="{D726F318-9E13-4B03-835F-787DB40BA6D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lyertspenna"/>
        </a:ext>
      </dgm:extLst>
    </dgm:pt>
    <dgm:pt modelId="{D50A4CC1-3146-4CB5-BEC0-ACAB0D0B8777}" type="pres">
      <dgm:prSet presAssocID="{D726F318-9E13-4B03-835F-787DB40BA6DC}" presName="spaceRect" presStyleCnt="0"/>
      <dgm:spPr/>
    </dgm:pt>
    <dgm:pt modelId="{B43EECAC-970B-44B2-BF33-356C51DCE5AE}" type="pres">
      <dgm:prSet presAssocID="{D726F318-9E13-4B03-835F-787DB40BA6DC}" presName="textRect" presStyleLbl="revTx" presStyleIdx="1" presStyleCnt="3">
        <dgm:presLayoutVars>
          <dgm:chMax val="1"/>
          <dgm:chPref val="1"/>
        </dgm:presLayoutVars>
      </dgm:prSet>
      <dgm:spPr/>
    </dgm:pt>
    <dgm:pt modelId="{8FB11CA3-A528-459E-8A98-0FBA5DA6C0DD}" type="pres">
      <dgm:prSet presAssocID="{20480A27-1EC9-4AAD-B1C1-84A5110F8390}" presName="sibTrans" presStyleCnt="0"/>
      <dgm:spPr/>
    </dgm:pt>
    <dgm:pt modelId="{52C091E5-CAC0-446C-A353-7F0D314288C9}" type="pres">
      <dgm:prSet presAssocID="{8729AA42-5D89-4268-A4E6-88A644F30E77}" presName="compNode" presStyleCnt="0"/>
      <dgm:spPr/>
    </dgm:pt>
    <dgm:pt modelId="{EF01D4CA-9E51-4A68-9E4F-DF2E211337B8}" type="pres">
      <dgm:prSet presAssocID="{8729AA42-5D89-4268-A4E6-88A644F30E77}" presName="iconBgRect" presStyleLbl="bgShp" presStyleIdx="2" presStyleCnt="3"/>
      <dgm:spPr/>
    </dgm:pt>
    <dgm:pt modelId="{E0E7A564-D2BD-4B37-AA95-D727230FE8DA}" type="pres">
      <dgm:prSet presAssocID="{8729AA42-5D89-4268-A4E6-88A644F30E7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itattecken"/>
        </a:ext>
      </dgm:extLst>
    </dgm:pt>
    <dgm:pt modelId="{C209FF14-1FA7-4BD0-BA4A-9E84324680EA}" type="pres">
      <dgm:prSet presAssocID="{8729AA42-5D89-4268-A4E6-88A644F30E77}" presName="spaceRect" presStyleCnt="0"/>
      <dgm:spPr/>
    </dgm:pt>
    <dgm:pt modelId="{9E4E3CF8-0F06-4F70-8041-FDFF3DD277B7}" type="pres">
      <dgm:prSet presAssocID="{8729AA42-5D89-4268-A4E6-88A644F30E77}" presName="textRect" presStyleLbl="revTx" presStyleIdx="2" presStyleCnt="3">
        <dgm:presLayoutVars>
          <dgm:chMax val="1"/>
          <dgm:chPref val="1"/>
        </dgm:presLayoutVars>
      </dgm:prSet>
      <dgm:spPr/>
    </dgm:pt>
  </dgm:ptLst>
  <dgm:cxnLst>
    <dgm:cxn modelId="{75ABC405-ED4A-4AEF-BC84-EE0AD470A952}" type="presOf" srcId="{D726F318-9E13-4B03-835F-787DB40BA6DC}" destId="{B43EECAC-970B-44B2-BF33-356C51DCE5AE}" srcOrd="0" destOrd="0" presId="urn:microsoft.com/office/officeart/2018/5/layout/IconCircleLabelList"/>
    <dgm:cxn modelId="{7C6AED16-B282-4D63-9939-6C8C0C96B268}" type="presOf" srcId="{8789E1AD-CA2F-4D39-8975-6A14602EA29D}" destId="{BF5867A9-6305-4B38-ACDA-1E065F055F84}" srcOrd="0" destOrd="0" presId="urn:microsoft.com/office/officeart/2018/5/layout/IconCircleLabelList"/>
    <dgm:cxn modelId="{D6141A55-A477-4552-99BA-324F702D3089}" type="presOf" srcId="{A43B16D8-A769-4B1E-BFD6-B73F7631207F}" destId="{E9F2512B-DA78-4F7D-8F3D-2E3FA4B10FFB}" srcOrd="0" destOrd="0" presId="urn:microsoft.com/office/officeart/2018/5/layout/IconCircleLabelList"/>
    <dgm:cxn modelId="{EE20EA8E-5FA2-4C19-A6DB-1BDFE0DEA2F2}" srcId="{A43B16D8-A769-4B1E-BFD6-B73F7631207F}" destId="{8789E1AD-CA2F-4D39-8975-6A14602EA29D}" srcOrd="0" destOrd="0" parTransId="{29E3116B-700D-4823-A2A3-1E205181C8F2}" sibTransId="{138AB317-B47E-40A4-AA7E-567ABF9D0519}"/>
    <dgm:cxn modelId="{B066EE93-971F-41C7-BCC5-2026B82FD7AF}" srcId="{A43B16D8-A769-4B1E-BFD6-B73F7631207F}" destId="{D726F318-9E13-4B03-835F-787DB40BA6DC}" srcOrd="1" destOrd="0" parTransId="{D5A0D2BC-14F8-43B5-B2D9-CFECEAFAE192}" sibTransId="{20480A27-1EC9-4AAD-B1C1-84A5110F8390}"/>
    <dgm:cxn modelId="{6F5F52C5-3F02-4E77-8A7A-989FD67CB686}" srcId="{A43B16D8-A769-4B1E-BFD6-B73F7631207F}" destId="{8729AA42-5D89-4268-A4E6-88A644F30E77}" srcOrd="2" destOrd="0" parTransId="{A20C0B3E-CAF2-4EC7-A6AC-B34B4AD7122B}" sibTransId="{15029F30-996E-45B6-A154-7D5ECEB837B2}"/>
    <dgm:cxn modelId="{F9B98FDF-8697-4E2C-B3EF-EE5A254AA6CE}" type="presOf" srcId="{8729AA42-5D89-4268-A4E6-88A644F30E77}" destId="{9E4E3CF8-0F06-4F70-8041-FDFF3DD277B7}" srcOrd="0" destOrd="0" presId="urn:microsoft.com/office/officeart/2018/5/layout/IconCircleLabelList"/>
    <dgm:cxn modelId="{286F4E69-8B29-4156-A94E-6D4BEC1515C4}" type="presParOf" srcId="{E9F2512B-DA78-4F7D-8F3D-2E3FA4B10FFB}" destId="{7256ECB2-1444-4C37-99ED-912593A7888C}" srcOrd="0" destOrd="0" presId="urn:microsoft.com/office/officeart/2018/5/layout/IconCircleLabelList"/>
    <dgm:cxn modelId="{7280C5EE-1BED-479A-9CA7-8CFA782A602F}" type="presParOf" srcId="{7256ECB2-1444-4C37-99ED-912593A7888C}" destId="{5715152F-CAFF-4473-A4B2-C0B11E6E7F9C}" srcOrd="0" destOrd="0" presId="urn:microsoft.com/office/officeart/2018/5/layout/IconCircleLabelList"/>
    <dgm:cxn modelId="{70036437-1448-40CE-AFB2-2EEF477E6CC1}" type="presParOf" srcId="{7256ECB2-1444-4C37-99ED-912593A7888C}" destId="{5E808D85-5820-4A83-9485-B267A01E41A4}" srcOrd="1" destOrd="0" presId="urn:microsoft.com/office/officeart/2018/5/layout/IconCircleLabelList"/>
    <dgm:cxn modelId="{E01F1E85-4959-4850-BEF9-094B6862F3E8}" type="presParOf" srcId="{7256ECB2-1444-4C37-99ED-912593A7888C}" destId="{4EC89E85-EA74-489F-BD23-B6458AB0E847}" srcOrd="2" destOrd="0" presId="urn:microsoft.com/office/officeart/2018/5/layout/IconCircleLabelList"/>
    <dgm:cxn modelId="{85EF7B8E-83B5-4E81-8273-5514688996A9}" type="presParOf" srcId="{7256ECB2-1444-4C37-99ED-912593A7888C}" destId="{BF5867A9-6305-4B38-ACDA-1E065F055F84}" srcOrd="3" destOrd="0" presId="urn:microsoft.com/office/officeart/2018/5/layout/IconCircleLabelList"/>
    <dgm:cxn modelId="{6B90E98D-B86E-4803-AD01-0E7B22D30A57}" type="presParOf" srcId="{E9F2512B-DA78-4F7D-8F3D-2E3FA4B10FFB}" destId="{ED53328D-25C9-4C65-B0F4-065900E1E604}" srcOrd="1" destOrd="0" presId="urn:microsoft.com/office/officeart/2018/5/layout/IconCircleLabelList"/>
    <dgm:cxn modelId="{5E62944A-AED9-4EEC-B5A2-3E6656059266}" type="presParOf" srcId="{E9F2512B-DA78-4F7D-8F3D-2E3FA4B10FFB}" destId="{17B4C2A3-58B0-45CD-994D-6930EB8FB3BE}" srcOrd="2" destOrd="0" presId="urn:microsoft.com/office/officeart/2018/5/layout/IconCircleLabelList"/>
    <dgm:cxn modelId="{46488559-1561-4D9E-8954-2E7CE791F5F2}" type="presParOf" srcId="{17B4C2A3-58B0-45CD-994D-6930EB8FB3BE}" destId="{407A760C-1A4C-49BB-A4F6-6585B86644EC}" srcOrd="0" destOrd="0" presId="urn:microsoft.com/office/officeart/2018/5/layout/IconCircleLabelList"/>
    <dgm:cxn modelId="{1F151321-8BC8-4035-BB34-1CE3833EAF6B}" type="presParOf" srcId="{17B4C2A3-58B0-45CD-994D-6930EB8FB3BE}" destId="{A9E0854D-872F-429D-AD14-C1AA8816C67D}" srcOrd="1" destOrd="0" presId="urn:microsoft.com/office/officeart/2018/5/layout/IconCircleLabelList"/>
    <dgm:cxn modelId="{FA7F9A29-675B-47F6-A777-208168B400D4}" type="presParOf" srcId="{17B4C2A3-58B0-45CD-994D-6930EB8FB3BE}" destId="{D50A4CC1-3146-4CB5-BEC0-ACAB0D0B8777}" srcOrd="2" destOrd="0" presId="urn:microsoft.com/office/officeart/2018/5/layout/IconCircleLabelList"/>
    <dgm:cxn modelId="{F1B3A3C8-D8C0-42AF-8E0A-FF078EE6C6DC}" type="presParOf" srcId="{17B4C2A3-58B0-45CD-994D-6930EB8FB3BE}" destId="{B43EECAC-970B-44B2-BF33-356C51DCE5AE}" srcOrd="3" destOrd="0" presId="urn:microsoft.com/office/officeart/2018/5/layout/IconCircleLabelList"/>
    <dgm:cxn modelId="{B47761B6-AA50-4815-898E-FB61EB7931A4}" type="presParOf" srcId="{E9F2512B-DA78-4F7D-8F3D-2E3FA4B10FFB}" destId="{8FB11CA3-A528-459E-8A98-0FBA5DA6C0DD}" srcOrd="3" destOrd="0" presId="urn:microsoft.com/office/officeart/2018/5/layout/IconCircleLabelList"/>
    <dgm:cxn modelId="{F6EFD62D-0A14-4885-9CE8-79D5D8B0701F}" type="presParOf" srcId="{E9F2512B-DA78-4F7D-8F3D-2E3FA4B10FFB}" destId="{52C091E5-CAC0-446C-A353-7F0D314288C9}" srcOrd="4" destOrd="0" presId="urn:microsoft.com/office/officeart/2018/5/layout/IconCircleLabelList"/>
    <dgm:cxn modelId="{89ABDF6D-65F4-4E8A-94FD-80D6CB960934}" type="presParOf" srcId="{52C091E5-CAC0-446C-A353-7F0D314288C9}" destId="{EF01D4CA-9E51-4A68-9E4F-DF2E211337B8}" srcOrd="0" destOrd="0" presId="urn:microsoft.com/office/officeart/2018/5/layout/IconCircleLabelList"/>
    <dgm:cxn modelId="{5F92D803-1D16-490A-915F-0E4C251E6D97}" type="presParOf" srcId="{52C091E5-CAC0-446C-A353-7F0D314288C9}" destId="{E0E7A564-D2BD-4B37-AA95-D727230FE8DA}" srcOrd="1" destOrd="0" presId="urn:microsoft.com/office/officeart/2018/5/layout/IconCircleLabelList"/>
    <dgm:cxn modelId="{EB990A69-C216-431A-B25B-7402F1760BC9}" type="presParOf" srcId="{52C091E5-CAC0-446C-A353-7F0D314288C9}" destId="{C209FF14-1FA7-4BD0-BA4A-9E84324680EA}" srcOrd="2" destOrd="0" presId="urn:microsoft.com/office/officeart/2018/5/layout/IconCircleLabelList"/>
    <dgm:cxn modelId="{F1B958C8-9BFB-4443-B2EA-2820BD9A6928}" type="presParOf" srcId="{52C091E5-CAC0-446C-A353-7F0D314288C9}" destId="{9E4E3CF8-0F06-4F70-8041-FDFF3DD277B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47DAFE-3339-4957-929A-E1718A1F3E31}" type="doc">
      <dgm:prSet loTypeId="urn:microsoft.com/office/officeart/2016/7/layout/BasicProcessNew" loCatId="process" qsTypeId="urn:microsoft.com/office/officeart/2005/8/quickstyle/simple1" qsCatId="simple" csTypeId="urn:microsoft.com/office/officeart/2005/8/colors/colorful1" csCatId="colorful" phldr="1"/>
      <dgm:spPr/>
      <dgm:t>
        <a:bodyPr/>
        <a:lstStyle/>
        <a:p>
          <a:endParaRPr lang="en-US"/>
        </a:p>
      </dgm:t>
    </dgm:pt>
    <dgm:pt modelId="{B1D5D8A2-A361-4D43-BC40-6E6E07A88A79}">
      <dgm:prSet/>
      <dgm:spPr/>
      <dgm:t>
        <a:bodyPr/>
        <a:lstStyle/>
        <a:p>
          <a:pPr>
            <a:defRPr cap="all"/>
          </a:pPr>
          <a:r>
            <a:rPr lang="sv-SE" cap="none" baseline="0" noProof="0" dirty="0"/>
            <a:t>Vill man nå en djupare förståelse av en text är det också konstruktivt att </a:t>
          </a:r>
          <a:r>
            <a:rPr lang="sv-SE" b="1" cap="none" baseline="0" noProof="0" dirty="0"/>
            <a:t>svara på frågor</a:t>
          </a:r>
          <a:r>
            <a:rPr lang="sv-SE" cap="none" baseline="0" noProof="0" dirty="0"/>
            <a:t> om den.</a:t>
          </a:r>
        </a:p>
      </dgm:t>
    </dgm:pt>
    <dgm:pt modelId="{AAF81FFD-01DD-4706-81DB-F073D5268F8F}" type="parTrans" cxnId="{A302E5E8-2F2E-4409-9841-8D848E1A50FD}">
      <dgm:prSet/>
      <dgm:spPr/>
      <dgm:t>
        <a:bodyPr/>
        <a:lstStyle/>
        <a:p>
          <a:endParaRPr lang="en-US"/>
        </a:p>
      </dgm:t>
    </dgm:pt>
    <dgm:pt modelId="{8BF52AEF-4D42-483E-AD44-40688C5BA8D2}" type="sibTrans" cxnId="{A302E5E8-2F2E-4409-9841-8D848E1A50FD}">
      <dgm:prSet/>
      <dgm:spPr/>
      <dgm:t>
        <a:bodyPr/>
        <a:lstStyle/>
        <a:p>
          <a:endParaRPr lang="en-US"/>
        </a:p>
      </dgm:t>
    </dgm:pt>
    <dgm:pt modelId="{88232B1E-9A14-4E01-B7E3-66468A35051F}">
      <dgm:prSet/>
      <dgm:spPr/>
      <dgm:t>
        <a:bodyPr/>
        <a:lstStyle/>
        <a:p>
          <a:pPr>
            <a:defRPr cap="all"/>
          </a:pPr>
          <a:r>
            <a:rPr lang="sv-SE" cap="none" baseline="0" noProof="0" dirty="0"/>
            <a:t>Precis som när du sammanfattar är det inte jätteviktigt vad och hur du skriver dina svar. Det viktigaste är istället att du genom frågorna tänker på vad som egentligen står i texten.</a:t>
          </a:r>
        </a:p>
      </dgm:t>
    </dgm:pt>
    <dgm:pt modelId="{C40F45A1-4AC2-4837-95C7-543167CD1F72}" type="parTrans" cxnId="{5010FE1E-2253-4458-9D1E-3740084C5617}">
      <dgm:prSet/>
      <dgm:spPr/>
      <dgm:t>
        <a:bodyPr/>
        <a:lstStyle/>
        <a:p>
          <a:endParaRPr lang="en-US"/>
        </a:p>
      </dgm:t>
    </dgm:pt>
    <dgm:pt modelId="{B2EF9A80-4D49-418E-AFFC-D247DF21C2D8}" type="sibTrans" cxnId="{5010FE1E-2253-4458-9D1E-3740084C5617}">
      <dgm:prSet/>
      <dgm:spPr/>
      <dgm:t>
        <a:bodyPr/>
        <a:lstStyle/>
        <a:p>
          <a:endParaRPr lang="en-US"/>
        </a:p>
      </dgm:t>
    </dgm:pt>
    <dgm:pt modelId="{84267091-7344-48E4-80E2-B9946B9DF900}">
      <dgm:prSet/>
      <dgm:spPr/>
      <dgm:t>
        <a:bodyPr/>
        <a:lstStyle/>
        <a:p>
          <a:pPr>
            <a:defRPr cap="all"/>
          </a:pPr>
          <a:r>
            <a:rPr lang="sv-SE" cap="none" baseline="0" noProof="0" dirty="0"/>
            <a:t>I skolan får man nästan alltid färdiga frågor från läraren eller kanske läroboken. </a:t>
          </a:r>
        </a:p>
      </dgm:t>
    </dgm:pt>
    <dgm:pt modelId="{50EA567A-EFDE-4133-B866-7FD01699375A}" type="parTrans" cxnId="{68DD161F-0D30-4103-A785-1B4F600FA632}">
      <dgm:prSet/>
      <dgm:spPr/>
      <dgm:t>
        <a:bodyPr/>
        <a:lstStyle/>
        <a:p>
          <a:endParaRPr lang="en-US"/>
        </a:p>
      </dgm:t>
    </dgm:pt>
    <dgm:pt modelId="{BC2D8ADF-8FBE-4E42-835C-796CBF7B5B27}" type="sibTrans" cxnId="{68DD161F-0D30-4103-A785-1B4F600FA632}">
      <dgm:prSet/>
      <dgm:spPr/>
      <dgm:t>
        <a:bodyPr/>
        <a:lstStyle/>
        <a:p>
          <a:endParaRPr lang="en-US"/>
        </a:p>
      </dgm:t>
    </dgm:pt>
    <dgm:pt modelId="{68EF7050-E71B-42EE-A7F6-7276F3F634B9}">
      <dgm:prSet/>
      <dgm:spPr/>
      <dgm:t>
        <a:bodyPr/>
        <a:lstStyle/>
        <a:p>
          <a:pPr>
            <a:defRPr cap="all"/>
          </a:pPr>
          <a:r>
            <a:rPr lang="sv-SE" cap="none" baseline="0" noProof="0" dirty="0"/>
            <a:t>Om det inte finns några färdiga instuderingsfrågor kan du testa att be en språkmodell som </a:t>
          </a:r>
          <a:r>
            <a:rPr lang="sv-SE" cap="none" baseline="0" noProof="0" dirty="0" err="1"/>
            <a:t>ChatGPT</a:t>
          </a:r>
          <a:r>
            <a:rPr lang="sv-SE" cap="none" baseline="0" noProof="0" dirty="0"/>
            <a:t> om hjälp med att formulera några stycken. Tänk bara på att det inte är säkert att språkmodellen har koll på det verk du har läst – om frågorna inte stämmer överens med innehållet ska du därför lita mer på din egen tolkning än på språkmodellens.</a:t>
          </a:r>
        </a:p>
      </dgm:t>
    </dgm:pt>
    <dgm:pt modelId="{E612C97D-3722-43B7-8B91-9AE8C8841F7F}" type="parTrans" cxnId="{744F38A2-2C49-456B-9DC2-181509C694C0}">
      <dgm:prSet/>
      <dgm:spPr/>
      <dgm:t>
        <a:bodyPr/>
        <a:lstStyle/>
        <a:p>
          <a:endParaRPr lang="en-US"/>
        </a:p>
      </dgm:t>
    </dgm:pt>
    <dgm:pt modelId="{72B7479D-CB44-41C7-A8AB-458AD53A57FC}" type="sibTrans" cxnId="{744F38A2-2C49-456B-9DC2-181509C694C0}">
      <dgm:prSet/>
      <dgm:spPr/>
      <dgm:t>
        <a:bodyPr/>
        <a:lstStyle/>
        <a:p>
          <a:endParaRPr lang="en-US"/>
        </a:p>
      </dgm:t>
    </dgm:pt>
    <dgm:pt modelId="{AED356D3-1148-6747-A2BA-A0488F589573}" type="pres">
      <dgm:prSet presAssocID="{BB47DAFE-3339-4957-929A-E1718A1F3E31}" presName="Name0" presStyleCnt="0">
        <dgm:presLayoutVars>
          <dgm:dir/>
          <dgm:resizeHandles val="exact"/>
        </dgm:presLayoutVars>
      </dgm:prSet>
      <dgm:spPr/>
    </dgm:pt>
    <dgm:pt modelId="{D83BBB5C-4A3E-B54E-8D1F-F778AFCFF1E3}" type="pres">
      <dgm:prSet presAssocID="{B1D5D8A2-A361-4D43-BC40-6E6E07A88A79}" presName="node" presStyleLbl="node1" presStyleIdx="0" presStyleCnt="7">
        <dgm:presLayoutVars>
          <dgm:bulletEnabled val="1"/>
        </dgm:presLayoutVars>
      </dgm:prSet>
      <dgm:spPr/>
    </dgm:pt>
    <dgm:pt modelId="{0C33BA7A-FD62-7E4D-95A4-17827D294CB3}" type="pres">
      <dgm:prSet presAssocID="{8BF52AEF-4D42-483E-AD44-40688C5BA8D2}" presName="sibTransSpacerBeforeConnector" presStyleCnt="0"/>
      <dgm:spPr/>
    </dgm:pt>
    <dgm:pt modelId="{B23BCF85-E885-9549-B524-77D33DAF54DC}" type="pres">
      <dgm:prSet presAssocID="{8BF52AEF-4D42-483E-AD44-40688C5BA8D2}" presName="sibTrans" presStyleLbl="node1" presStyleIdx="1" presStyleCnt="7"/>
      <dgm:spPr/>
    </dgm:pt>
    <dgm:pt modelId="{6BB2EA67-C83C-DD46-84A6-38985157BFDB}" type="pres">
      <dgm:prSet presAssocID="{8BF52AEF-4D42-483E-AD44-40688C5BA8D2}" presName="sibTransSpacerAfterConnector" presStyleCnt="0"/>
      <dgm:spPr/>
    </dgm:pt>
    <dgm:pt modelId="{C62185E0-3FB0-0740-89F7-08386C61A3E2}" type="pres">
      <dgm:prSet presAssocID="{88232B1E-9A14-4E01-B7E3-66468A35051F}" presName="node" presStyleLbl="node1" presStyleIdx="2" presStyleCnt="7">
        <dgm:presLayoutVars>
          <dgm:bulletEnabled val="1"/>
        </dgm:presLayoutVars>
      </dgm:prSet>
      <dgm:spPr/>
    </dgm:pt>
    <dgm:pt modelId="{7E4DB03E-A760-8B4C-AD5E-E1B729A30772}" type="pres">
      <dgm:prSet presAssocID="{B2EF9A80-4D49-418E-AFFC-D247DF21C2D8}" presName="sibTransSpacerBeforeConnector" presStyleCnt="0"/>
      <dgm:spPr/>
    </dgm:pt>
    <dgm:pt modelId="{52C78131-0A4F-7544-8840-160997D2E5CE}" type="pres">
      <dgm:prSet presAssocID="{B2EF9A80-4D49-418E-AFFC-D247DF21C2D8}" presName="sibTrans" presStyleLbl="node1" presStyleIdx="3" presStyleCnt="7"/>
      <dgm:spPr/>
    </dgm:pt>
    <dgm:pt modelId="{D70CD95C-FF89-6F49-9240-93C42082ED80}" type="pres">
      <dgm:prSet presAssocID="{B2EF9A80-4D49-418E-AFFC-D247DF21C2D8}" presName="sibTransSpacerAfterConnector" presStyleCnt="0"/>
      <dgm:spPr/>
    </dgm:pt>
    <dgm:pt modelId="{80856C6F-F7D5-724F-AD9C-E024A31915D8}" type="pres">
      <dgm:prSet presAssocID="{84267091-7344-48E4-80E2-B9946B9DF900}" presName="node" presStyleLbl="node1" presStyleIdx="4" presStyleCnt="7">
        <dgm:presLayoutVars>
          <dgm:bulletEnabled val="1"/>
        </dgm:presLayoutVars>
      </dgm:prSet>
      <dgm:spPr/>
    </dgm:pt>
    <dgm:pt modelId="{85C80DE2-39AB-7847-B8B8-E5600B9350F5}" type="pres">
      <dgm:prSet presAssocID="{BC2D8ADF-8FBE-4E42-835C-796CBF7B5B27}" presName="sibTransSpacerBeforeConnector" presStyleCnt="0"/>
      <dgm:spPr/>
    </dgm:pt>
    <dgm:pt modelId="{729C7B9C-A3AE-B944-9661-0D18D564854C}" type="pres">
      <dgm:prSet presAssocID="{BC2D8ADF-8FBE-4E42-835C-796CBF7B5B27}" presName="sibTrans" presStyleLbl="node1" presStyleIdx="5" presStyleCnt="7"/>
      <dgm:spPr/>
    </dgm:pt>
    <dgm:pt modelId="{5D800003-AEF2-934D-BA02-C7EFA4F6E799}" type="pres">
      <dgm:prSet presAssocID="{BC2D8ADF-8FBE-4E42-835C-796CBF7B5B27}" presName="sibTransSpacerAfterConnector" presStyleCnt="0"/>
      <dgm:spPr/>
    </dgm:pt>
    <dgm:pt modelId="{5C23CDB4-A2E2-A04E-AEB7-DAA4E8A0ACA1}" type="pres">
      <dgm:prSet presAssocID="{68EF7050-E71B-42EE-A7F6-7276F3F634B9}" presName="node" presStyleLbl="node1" presStyleIdx="6" presStyleCnt="7">
        <dgm:presLayoutVars>
          <dgm:bulletEnabled val="1"/>
        </dgm:presLayoutVars>
      </dgm:prSet>
      <dgm:spPr/>
    </dgm:pt>
  </dgm:ptLst>
  <dgm:cxnLst>
    <dgm:cxn modelId="{03AFA31C-AFFF-EF40-BC71-634B2536569C}" type="presOf" srcId="{68EF7050-E71B-42EE-A7F6-7276F3F634B9}" destId="{5C23CDB4-A2E2-A04E-AEB7-DAA4E8A0ACA1}" srcOrd="0" destOrd="0" presId="urn:microsoft.com/office/officeart/2016/7/layout/BasicProcessNew"/>
    <dgm:cxn modelId="{5010FE1E-2253-4458-9D1E-3740084C5617}" srcId="{BB47DAFE-3339-4957-929A-E1718A1F3E31}" destId="{88232B1E-9A14-4E01-B7E3-66468A35051F}" srcOrd="1" destOrd="0" parTransId="{C40F45A1-4AC2-4837-95C7-543167CD1F72}" sibTransId="{B2EF9A80-4D49-418E-AFFC-D247DF21C2D8}"/>
    <dgm:cxn modelId="{68DD161F-0D30-4103-A785-1B4F600FA632}" srcId="{BB47DAFE-3339-4957-929A-E1718A1F3E31}" destId="{84267091-7344-48E4-80E2-B9946B9DF900}" srcOrd="2" destOrd="0" parTransId="{50EA567A-EFDE-4133-B866-7FD01699375A}" sibTransId="{BC2D8ADF-8FBE-4E42-835C-796CBF7B5B27}"/>
    <dgm:cxn modelId="{DAD1463F-3DE5-0647-AB15-CCBD7BC29098}" type="presOf" srcId="{84267091-7344-48E4-80E2-B9946B9DF900}" destId="{80856C6F-F7D5-724F-AD9C-E024A31915D8}" srcOrd="0" destOrd="0" presId="urn:microsoft.com/office/officeart/2016/7/layout/BasicProcessNew"/>
    <dgm:cxn modelId="{7C11364D-0EE7-8445-99AD-54D32B0096A3}" type="presOf" srcId="{88232B1E-9A14-4E01-B7E3-66468A35051F}" destId="{C62185E0-3FB0-0740-89F7-08386C61A3E2}" srcOrd="0" destOrd="0" presId="urn:microsoft.com/office/officeart/2016/7/layout/BasicProcessNew"/>
    <dgm:cxn modelId="{2C9E4E64-8DA2-CF46-BE2D-27D764D1A688}" type="presOf" srcId="{8BF52AEF-4D42-483E-AD44-40688C5BA8D2}" destId="{B23BCF85-E885-9549-B524-77D33DAF54DC}" srcOrd="0" destOrd="0" presId="urn:microsoft.com/office/officeart/2016/7/layout/BasicProcessNew"/>
    <dgm:cxn modelId="{744F38A2-2C49-456B-9DC2-181509C694C0}" srcId="{BB47DAFE-3339-4957-929A-E1718A1F3E31}" destId="{68EF7050-E71B-42EE-A7F6-7276F3F634B9}" srcOrd="3" destOrd="0" parTransId="{E612C97D-3722-43B7-8B91-9AE8C8841F7F}" sibTransId="{72B7479D-CB44-41C7-A8AB-458AD53A57FC}"/>
    <dgm:cxn modelId="{68A307A8-7950-5049-A1B0-4CE40F79037A}" type="presOf" srcId="{B1D5D8A2-A361-4D43-BC40-6E6E07A88A79}" destId="{D83BBB5C-4A3E-B54E-8D1F-F778AFCFF1E3}" srcOrd="0" destOrd="0" presId="urn:microsoft.com/office/officeart/2016/7/layout/BasicProcessNew"/>
    <dgm:cxn modelId="{0CF899C7-34A6-A546-8BB3-21E220992A23}" type="presOf" srcId="{BC2D8ADF-8FBE-4E42-835C-796CBF7B5B27}" destId="{729C7B9C-A3AE-B944-9661-0D18D564854C}" srcOrd="0" destOrd="0" presId="urn:microsoft.com/office/officeart/2016/7/layout/BasicProcessNew"/>
    <dgm:cxn modelId="{0D0065E5-8194-324D-AD44-2134D10DF7A9}" type="presOf" srcId="{B2EF9A80-4D49-418E-AFFC-D247DF21C2D8}" destId="{52C78131-0A4F-7544-8840-160997D2E5CE}" srcOrd="0" destOrd="0" presId="urn:microsoft.com/office/officeart/2016/7/layout/BasicProcessNew"/>
    <dgm:cxn modelId="{A302E5E8-2F2E-4409-9841-8D848E1A50FD}" srcId="{BB47DAFE-3339-4957-929A-E1718A1F3E31}" destId="{B1D5D8A2-A361-4D43-BC40-6E6E07A88A79}" srcOrd="0" destOrd="0" parTransId="{AAF81FFD-01DD-4706-81DB-F073D5268F8F}" sibTransId="{8BF52AEF-4D42-483E-AD44-40688C5BA8D2}"/>
    <dgm:cxn modelId="{099FD7FE-69E5-E94C-A8EB-E258910419D3}" type="presOf" srcId="{BB47DAFE-3339-4957-929A-E1718A1F3E31}" destId="{AED356D3-1148-6747-A2BA-A0488F589573}" srcOrd="0" destOrd="0" presId="urn:microsoft.com/office/officeart/2016/7/layout/BasicProcessNew"/>
    <dgm:cxn modelId="{E8BC3C79-E616-B047-AAC8-6AE70FB40439}" type="presParOf" srcId="{AED356D3-1148-6747-A2BA-A0488F589573}" destId="{D83BBB5C-4A3E-B54E-8D1F-F778AFCFF1E3}" srcOrd="0" destOrd="0" presId="urn:microsoft.com/office/officeart/2016/7/layout/BasicProcessNew"/>
    <dgm:cxn modelId="{63732EE2-91FB-9548-826E-BFE6CF12871A}" type="presParOf" srcId="{AED356D3-1148-6747-A2BA-A0488F589573}" destId="{0C33BA7A-FD62-7E4D-95A4-17827D294CB3}" srcOrd="1" destOrd="0" presId="urn:microsoft.com/office/officeart/2016/7/layout/BasicProcessNew"/>
    <dgm:cxn modelId="{69BBE1E7-F3B6-3448-BC97-4152823BA9F5}" type="presParOf" srcId="{AED356D3-1148-6747-A2BA-A0488F589573}" destId="{B23BCF85-E885-9549-B524-77D33DAF54DC}" srcOrd="2" destOrd="0" presId="urn:microsoft.com/office/officeart/2016/7/layout/BasicProcessNew"/>
    <dgm:cxn modelId="{B7949049-C731-BE4D-AA80-2F19767374D5}" type="presParOf" srcId="{AED356D3-1148-6747-A2BA-A0488F589573}" destId="{6BB2EA67-C83C-DD46-84A6-38985157BFDB}" srcOrd="3" destOrd="0" presId="urn:microsoft.com/office/officeart/2016/7/layout/BasicProcessNew"/>
    <dgm:cxn modelId="{038F1338-0CC6-5B4B-B952-4B685835DB6F}" type="presParOf" srcId="{AED356D3-1148-6747-A2BA-A0488F589573}" destId="{C62185E0-3FB0-0740-89F7-08386C61A3E2}" srcOrd="4" destOrd="0" presId="urn:microsoft.com/office/officeart/2016/7/layout/BasicProcessNew"/>
    <dgm:cxn modelId="{D08D3E04-79B8-A943-BF42-E3F7581997D2}" type="presParOf" srcId="{AED356D3-1148-6747-A2BA-A0488F589573}" destId="{7E4DB03E-A760-8B4C-AD5E-E1B729A30772}" srcOrd="5" destOrd="0" presId="urn:microsoft.com/office/officeart/2016/7/layout/BasicProcessNew"/>
    <dgm:cxn modelId="{1B5BF46D-3B89-714D-89EA-E128A5B8C4CA}" type="presParOf" srcId="{AED356D3-1148-6747-A2BA-A0488F589573}" destId="{52C78131-0A4F-7544-8840-160997D2E5CE}" srcOrd="6" destOrd="0" presId="urn:microsoft.com/office/officeart/2016/7/layout/BasicProcessNew"/>
    <dgm:cxn modelId="{9AB7A2AB-ACB8-694B-B8A9-2132CDEFAA53}" type="presParOf" srcId="{AED356D3-1148-6747-A2BA-A0488F589573}" destId="{D70CD95C-FF89-6F49-9240-93C42082ED80}" srcOrd="7" destOrd="0" presId="urn:microsoft.com/office/officeart/2016/7/layout/BasicProcessNew"/>
    <dgm:cxn modelId="{48640296-1D7B-7945-BB5A-4D65EE8BEADB}" type="presParOf" srcId="{AED356D3-1148-6747-A2BA-A0488F589573}" destId="{80856C6F-F7D5-724F-AD9C-E024A31915D8}" srcOrd="8" destOrd="0" presId="urn:microsoft.com/office/officeart/2016/7/layout/BasicProcessNew"/>
    <dgm:cxn modelId="{64767EC2-F39F-E24F-BCE2-3B6B25186CC9}" type="presParOf" srcId="{AED356D3-1148-6747-A2BA-A0488F589573}" destId="{85C80DE2-39AB-7847-B8B8-E5600B9350F5}" srcOrd="9" destOrd="0" presId="urn:microsoft.com/office/officeart/2016/7/layout/BasicProcessNew"/>
    <dgm:cxn modelId="{719D26B0-DD5E-BA4F-94C5-0955EA970016}" type="presParOf" srcId="{AED356D3-1148-6747-A2BA-A0488F589573}" destId="{729C7B9C-A3AE-B944-9661-0D18D564854C}" srcOrd="10" destOrd="0" presId="urn:microsoft.com/office/officeart/2016/7/layout/BasicProcessNew"/>
    <dgm:cxn modelId="{326A529B-8C53-B249-8B95-B0CF0FBF8506}" type="presParOf" srcId="{AED356D3-1148-6747-A2BA-A0488F589573}" destId="{5D800003-AEF2-934D-BA02-C7EFA4F6E799}" srcOrd="11" destOrd="0" presId="urn:microsoft.com/office/officeart/2016/7/layout/BasicProcessNew"/>
    <dgm:cxn modelId="{7D724F07-D4C6-A94C-A8C3-AA0CF54417F0}" type="presParOf" srcId="{AED356D3-1148-6747-A2BA-A0488F589573}" destId="{5C23CDB4-A2E2-A04E-AEB7-DAA4E8A0ACA1}" srcOrd="12"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ED52096-AEA1-4125-89F2-BC830D7A96B9}"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353F648-B3F0-48D7-B082-49589B267262}">
      <dgm:prSet/>
      <dgm:spPr/>
      <dgm:t>
        <a:bodyPr/>
        <a:lstStyle/>
        <a:p>
          <a:r>
            <a:rPr lang="sv-SE" noProof="0" dirty="0"/>
            <a:t>Gå därefter tillbaka och läs om de delar av verket som tar upp det tema du ska undersöka. </a:t>
          </a:r>
        </a:p>
      </dgm:t>
    </dgm:pt>
    <dgm:pt modelId="{F4C9C22C-5746-4D3B-B352-530F45F9CF69}" type="parTrans" cxnId="{81159422-DC53-4A38-80A3-66F17452023D}">
      <dgm:prSet/>
      <dgm:spPr/>
      <dgm:t>
        <a:bodyPr/>
        <a:lstStyle/>
        <a:p>
          <a:endParaRPr lang="en-US"/>
        </a:p>
      </dgm:t>
    </dgm:pt>
    <dgm:pt modelId="{2E2D5102-B3EA-48D5-886D-FAED0B4B3B08}" type="sibTrans" cxnId="{81159422-DC53-4A38-80A3-66F17452023D}">
      <dgm:prSet/>
      <dgm:spPr/>
      <dgm:t>
        <a:bodyPr/>
        <a:lstStyle/>
        <a:p>
          <a:endParaRPr lang="en-US"/>
        </a:p>
      </dgm:t>
    </dgm:pt>
    <dgm:pt modelId="{29E5E368-AE9C-401F-A532-6F7021643C1F}">
      <dgm:prSet/>
      <dgm:spPr/>
      <dgm:t>
        <a:bodyPr/>
        <a:lstStyle/>
        <a:p>
          <a:r>
            <a:rPr lang="sv-SE" noProof="0" dirty="0"/>
            <a:t>Utgå från det du hittar där när du arbetar vidare med att undersöka ditt tema.</a:t>
          </a:r>
        </a:p>
      </dgm:t>
    </dgm:pt>
    <dgm:pt modelId="{5C079147-7A09-4E72-9858-7E0C6AB5D773}" type="parTrans" cxnId="{6D7736B3-3317-4C40-AF1E-499800802090}">
      <dgm:prSet/>
      <dgm:spPr/>
      <dgm:t>
        <a:bodyPr/>
        <a:lstStyle/>
        <a:p>
          <a:endParaRPr lang="en-US"/>
        </a:p>
      </dgm:t>
    </dgm:pt>
    <dgm:pt modelId="{9D6D3569-AC93-4AA3-8831-F89CCF10BE07}" type="sibTrans" cxnId="{6D7736B3-3317-4C40-AF1E-499800802090}">
      <dgm:prSet/>
      <dgm:spPr/>
      <dgm:t>
        <a:bodyPr/>
        <a:lstStyle/>
        <a:p>
          <a:endParaRPr lang="en-US"/>
        </a:p>
      </dgm:t>
    </dgm:pt>
    <dgm:pt modelId="{5CD0A57C-7426-4055-A8FD-D845985BBD5A}">
      <dgm:prSet/>
      <dgm:spPr/>
      <dgm:t>
        <a:bodyPr/>
        <a:lstStyle/>
        <a:p>
          <a:r>
            <a:rPr lang="sv-SE" noProof="0" dirty="0"/>
            <a:t>Ofta är det lättaste att jämföra olika verk som tar upp samma tema eftersom du då kan kontrastera de olika verken mot varandra. Behandlar de temat på samma sätt eller skiljer det sig åt?</a:t>
          </a:r>
        </a:p>
      </dgm:t>
    </dgm:pt>
    <dgm:pt modelId="{55FA463B-2E00-4DC1-9F84-051BE1FD6176}" type="parTrans" cxnId="{16F0D0CC-43C4-47EB-89EB-AA76E983E669}">
      <dgm:prSet/>
      <dgm:spPr/>
      <dgm:t>
        <a:bodyPr/>
        <a:lstStyle/>
        <a:p>
          <a:endParaRPr lang="en-US"/>
        </a:p>
      </dgm:t>
    </dgm:pt>
    <dgm:pt modelId="{100497BE-69EA-42C3-A7F5-EB3BED6AE7FD}" type="sibTrans" cxnId="{16F0D0CC-43C4-47EB-89EB-AA76E983E669}">
      <dgm:prSet/>
      <dgm:spPr/>
      <dgm:t>
        <a:bodyPr/>
        <a:lstStyle/>
        <a:p>
          <a:endParaRPr lang="en-US"/>
        </a:p>
      </dgm:t>
    </dgm:pt>
    <dgm:pt modelId="{7A75DFBD-3109-41E7-9DB4-2185EE3C849E}" type="pres">
      <dgm:prSet presAssocID="{8ED52096-AEA1-4125-89F2-BC830D7A96B9}" presName="root" presStyleCnt="0">
        <dgm:presLayoutVars>
          <dgm:dir/>
          <dgm:resizeHandles val="exact"/>
        </dgm:presLayoutVars>
      </dgm:prSet>
      <dgm:spPr/>
    </dgm:pt>
    <dgm:pt modelId="{9A6BD07F-5107-4277-980F-6326271684D1}" type="pres">
      <dgm:prSet presAssocID="{8ED52096-AEA1-4125-89F2-BC830D7A96B9}" presName="container" presStyleCnt="0">
        <dgm:presLayoutVars>
          <dgm:dir/>
          <dgm:resizeHandles val="exact"/>
        </dgm:presLayoutVars>
      </dgm:prSet>
      <dgm:spPr/>
    </dgm:pt>
    <dgm:pt modelId="{DECB9EA3-7308-448D-889D-CFF660D88EFC}" type="pres">
      <dgm:prSet presAssocID="{6353F648-B3F0-48D7-B082-49589B267262}" presName="compNode" presStyleCnt="0"/>
      <dgm:spPr/>
    </dgm:pt>
    <dgm:pt modelId="{0D7CC6CE-A051-4DFA-AD16-FE3A9488C43F}" type="pres">
      <dgm:prSet presAssocID="{6353F648-B3F0-48D7-B082-49589B267262}" presName="iconBgRect" presStyleLbl="bgShp" presStyleIdx="0" presStyleCnt="3"/>
      <dgm:spPr/>
    </dgm:pt>
    <dgm:pt modelId="{0508F2F2-6D82-4592-A99C-83B765A6EE47}" type="pres">
      <dgm:prSet presAssocID="{6353F648-B3F0-48D7-B082-49589B26726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öcker"/>
        </a:ext>
      </dgm:extLst>
    </dgm:pt>
    <dgm:pt modelId="{AC672CCF-E4D5-408B-83B1-EF603FC76D28}" type="pres">
      <dgm:prSet presAssocID="{6353F648-B3F0-48D7-B082-49589B267262}" presName="spaceRect" presStyleCnt="0"/>
      <dgm:spPr/>
    </dgm:pt>
    <dgm:pt modelId="{3E244B34-372B-4A7A-AF6E-D1680168C170}" type="pres">
      <dgm:prSet presAssocID="{6353F648-B3F0-48D7-B082-49589B267262}" presName="textRect" presStyleLbl="revTx" presStyleIdx="0" presStyleCnt="3" custLinFactNeighborY="13960">
        <dgm:presLayoutVars>
          <dgm:chMax val="1"/>
          <dgm:chPref val="1"/>
        </dgm:presLayoutVars>
      </dgm:prSet>
      <dgm:spPr/>
    </dgm:pt>
    <dgm:pt modelId="{8FC0659F-E25A-470A-8CEB-6412616E88D7}" type="pres">
      <dgm:prSet presAssocID="{2E2D5102-B3EA-48D5-886D-FAED0B4B3B08}" presName="sibTrans" presStyleLbl="sibTrans2D1" presStyleIdx="0" presStyleCnt="0"/>
      <dgm:spPr/>
    </dgm:pt>
    <dgm:pt modelId="{B24AC0F2-7AE2-417B-BA89-120BB5E81EC9}" type="pres">
      <dgm:prSet presAssocID="{29E5E368-AE9C-401F-A532-6F7021643C1F}" presName="compNode" presStyleCnt="0"/>
      <dgm:spPr/>
    </dgm:pt>
    <dgm:pt modelId="{A48B66A5-68DD-45FC-93F0-1AF204D9FB67}" type="pres">
      <dgm:prSet presAssocID="{29E5E368-AE9C-401F-A532-6F7021643C1F}" presName="iconBgRect" presStyleLbl="bgShp" presStyleIdx="1" presStyleCnt="3"/>
      <dgm:spPr/>
    </dgm:pt>
    <dgm:pt modelId="{20281C09-0C53-46F4-B4AA-76FA8E414B49}" type="pres">
      <dgm:prSet presAssocID="{29E5E368-AE9C-401F-A532-6F7021643C1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E89FDFF7-9FCC-4BB1-A993-E05C76B6D988}" type="pres">
      <dgm:prSet presAssocID="{29E5E368-AE9C-401F-A532-6F7021643C1F}" presName="spaceRect" presStyleCnt="0"/>
      <dgm:spPr/>
    </dgm:pt>
    <dgm:pt modelId="{ABC7B0BE-D413-4D3A-B9B0-2BBD9D36B5EA}" type="pres">
      <dgm:prSet presAssocID="{29E5E368-AE9C-401F-A532-6F7021643C1F}" presName="textRect" presStyleLbl="revTx" presStyleIdx="1" presStyleCnt="3">
        <dgm:presLayoutVars>
          <dgm:chMax val="1"/>
          <dgm:chPref val="1"/>
        </dgm:presLayoutVars>
      </dgm:prSet>
      <dgm:spPr/>
    </dgm:pt>
    <dgm:pt modelId="{3197904D-3DA1-478D-886D-FD97FCA7B261}" type="pres">
      <dgm:prSet presAssocID="{9D6D3569-AC93-4AA3-8831-F89CCF10BE07}" presName="sibTrans" presStyleLbl="sibTrans2D1" presStyleIdx="0" presStyleCnt="0"/>
      <dgm:spPr/>
    </dgm:pt>
    <dgm:pt modelId="{1E15A0F3-2E49-4629-ACA6-125B048EBA96}" type="pres">
      <dgm:prSet presAssocID="{5CD0A57C-7426-4055-A8FD-D845985BBD5A}" presName="compNode" presStyleCnt="0"/>
      <dgm:spPr/>
    </dgm:pt>
    <dgm:pt modelId="{A4E81E1D-8A3A-4B77-A6DC-14CF99F99AA2}" type="pres">
      <dgm:prSet presAssocID="{5CD0A57C-7426-4055-A8FD-D845985BBD5A}" presName="iconBgRect" presStyleLbl="bgShp" presStyleIdx="2" presStyleCnt="3"/>
      <dgm:spPr/>
    </dgm:pt>
    <dgm:pt modelId="{BC058D7D-674C-4646-B19E-4D9392F2961C}" type="pres">
      <dgm:prSet presAssocID="{5CD0A57C-7426-4055-A8FD-D845985BBD5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lödlampa"/>
        </a:ext>
      </dgm:extLst>
    </dgm:pt>
    <dgm:pt modelId="{23134595-EEEE-4EEE-A782-6A2A49D0830C}" type="pres">
      <dgm:prSet presAssocID="{5CD0A57C-7426-4055-A8FD-D845985BBD5A}" presName="spaceRect" presStyleCnt="0"/>
      <dgm:spPr/>
    </dgm:pt>
    <dgm:pt modelId="{E2BCA300-17E6-4DAA-9AE6-1E8CEBFC3295}" type="pres">
      <dgm:prSet presAssocID="{5CD0A57C-7426-4055-A8FD-D845985BBD5A}" presName="textRect" presStyleLbl="revTx" presStyleIdx="2" presStyleCnt="3" custLinFactNeighborX="2368" custLinFactNeighborY="55833">
        <dgm:presLayoutVars>
          <dgm:chMax val="1"/>
          <dgm:chPref val="1"/>
        </dgm:presLayoutVars>
      </dgm:prSet>
      <dgm:spPr/>
    </dgm:pt>
  </dgm:ptLst>
  <dgm:cxnLst>
    <dgm:cxn modelId="{81159422-DC53-4A38-80A3-66F17452023D}" srcId="{8ED52096-AEA1-4125-89F2-BC830D7A96B9}" destId="{6353F648-B3F0-48D7-B082-49589B267262}" srcOrd="0" destOrd="0" parTransId="{F4C9C22C-5746-4D3B-B352-530F45F9CF69}" sibTransId="{2E2D5102-B3EA-48D5-886D-FAED0B4B3B08}"/>
    <dgm:cxn modelId="{B7FF9E23-AC61-40C8-A4B3-0AED3B24921A}" type="presOf" srcId="{29E5E368-AE9C-401F-A532-6F7021643C1F}" destId="{ABC7B0BE-D413-4D3A-B9B0-2BBD9D36B5EA}" srcOrd="0" destOrd="0" presId="urn:microsoft.com/office/officeart/2018/2/layout/IconCircleList"/>
    <dgm:cxn modelId="{945F7F24-8B5C-4720-885F-57B49C306628}" type="presOf" srcId="{2E2D5102-B3EA-48D5-886D-FAED0B4B3B08}" destId="{8FC0659F-E25A-470A-8CEB-6412616E88D7}" srcOrd="0" destOrd="0" presId="urn:microsoft.com/office/officeart/2018/2/layout/IconCircleList"/>
    <dgm:cxn modelId="{4B61984F-2FF7-4CE9-B025-6AE3376B7C90}" type="presOf" srcId="{8ED52096-AEA1-4125-89F2-BC830D7A96B9}" destId="{7A75DFBD-3109-41E7-9DB4-2185EE3C849E}" srcOrd="0" destOrd="0" presId="urn:microsoft.com/office/officeart/2018/2/layout/IconCircleList"/>
    <dgm:cxn modelId="{55D9C963-53F5-48AE-992F-6F196DE78ADB}" type="presOf" srcId="{6353F648-B3F0-48D7-B082-49589B267262}" destId="{3E244B34-372B-4A7A-AF6E-D1680168C170}" srcOrd="0" destOrd="0" presId="urn:microsoft.com/office/officeart/2018/2/layout/IconCircleList"/>
    <dgm:cxn modelId="{3C546D72-B9C3-4D26-AD51-9701C75DDA91}" type="presOf" srcId="{5CD0A57C-7426-4055-A8FD-D845985BBD5A}" destId="{E2BCA300-17E6-4DAA-9AE6-1E8CEBFC3295}" srcOrd="0" destOrd="0" presId="urn:microsoft.com/office/officeart/2018/2/layout/IconCircleList"/>
    <dgm:cxn modelId="{97BDF4A0-8712-49EA-8FF9-80F23E34C98A}" type="presOf" srcId="{9D6D3569-AC93-4AA3-8831-F89CCF10BE07}" destId="{3197904D-3DA1-478D-886D-FD97FCA7B261}" srcOrd="0" destOrd="0" presId="urn:microsoft.com/office/officeart/2018/2/layout/IconCircleList"/>
    <dgm:cxn modelId="{6D7736B3-3317-4C40-AF1E-499800802090}" srcId="{8ED52096-AEA1-4125-89F2-BC830D7A96B9}" destId="{29E5E368-AE9C-401F-A532-6F7021643C1F}" srcOrd="1" destOrd="0" parTransId="{5C079147-7A09-4E72-9858-7E0C6AB5D773}" sibTransId="{9D6D3569-AC93-4AA3-8831-F89CCF10BE07}"/>
    <dgm:cxn modelId="{16F0D0CC-43C4-47EB-89EB-AA76E983E669}" srcId="{8ED52096-AEA1-4125-89F2-BC830D7A96B9}" destId="{5CD0A57C-7426-4055-A8FD-D845985BBD5A}" srcOrd="2" destOrd="0" parTransId="{55FA463B-2E00-4DC1-9F84-051BE1FD6176}" sibTransId="{100497BE-69EA-42C3-A7F5-EB3BED6AE7FD}"/>
    <dgm:cxn modelId="{615E55E6-31F6-4A10-AF40-31A6C7C16BA0}" type="presParOf" srcId="{7A75DFBD-3109-41E7-9DB4-2185EE3C849E}" destId="{9A6BD07F-5107-4277-980F-6326271684D1}" srcOrd="0" destOrd="0" presId="urn:microsoft.com/office/officeart/2018/2/layout/IconCircleList"/>
    <dgm:cxn modelId="{962C7491-1F9C-4C7F-B0CB-8AAA48DFE368}" type="presParOf" srcId="{9A6BD07F-5107-4277-980F-6326271684D1}" destId="{DECB9EA3-7308-448D-889D-CFF660D88EFC}" srcOrd="0" destOrd="0" presId="urn:microsoft.com/office/officeart/2018/2/layout/IconCircleList"/>
    <dgm:cxn modelId="{F5D59F7C-9201-4DA6-99C9-CCAA2C060C2B}" type="presParOf" srcId="{DECB9EA3-7308-448D-889D-CFF660D88EFC}" destId="{0D7CC6CE-A051-4DFA-AD16-FE3A9488C43F}" srcOrd="0" destOrd="0" presId="urn:microsoft.com/office/officeart/2018/2/layout/IconCircleList"/>
    <dgm:cxn modelId="{C2390B19-685D-43F1-864C-969E749CC919}" type="presParOf" srcId="{DECB9EA3-7308-448D-889D-CFF660D88EFC}" destId="{0508F2F2-6D82-4592-A99C-83B765A6EE47}" srcOrd="1" destOrd="0" presId="urn:microsoft.com/office/officeart/2018/2/layout/IconCircleList"/>
    <dgm:cxn modelId="{C09EBEBF-0BFB-4B21-94F5-B774C95ED385}" type="presParOf" srcId="{DECB9EA3-7308-448D-889D-CFF660D88EFC}" destId="{AC672CCF-E4D5-408B-83B1-EF603FC76D28}" srcOrd="2" destOrd="0" presId="urn:microsoft.com/office/officeart/2018/2/layout/IconCircleList"/>
    <dgm:cxn modelId="{B40941C7-0D9D-466C-A4F0-9C808F1013BB}" type="presParOf" srcId="{DECB9EA3-7308-448D-889D-CFF660D88EFC}" destId="{3E244B34-372B-4A7A-AF6E-D1680168C170}" srcOrd="3" destOrd="0" presId="urn:microsoft.com/office/officeart/2018/2/layout/IconCircleList"/>
    <dgm:cxn modelId="{C383084B-7627-4B91-B4A1-F3EC42C4C0AA}" type="presParOf" srcId="{9A6BD07F-5107-4277-980F-6326271684D1}" destId="{8FC0659F-E25A-470A-8CEB-6412616E88D7}" srcOrd="1" destOrd="0" presId="urn:microsoft.com/office/officeart/2018/2/layout/IconCircleList"/>
    <dgm:cxn modelId="{C96805FA-6F5A-445B-B5B6-8618CAA6AEB1}" type="presParOf" srcId="{9A6BD07F-5107-4277-980F-6326271684D1}" destId="{B24AC0F2-7AE2-417B-BA89-120BB5E81EC9}" srcOrd="2" destOrd="0" presId="urn:microsoft.com/office/officeart/2018/2/layout/IconCircleList"/>
    <dgm:cxn modelId="{9D6B1A79-0AE8-4B43-81EB-D495B4B1A71C}" type="presParOf" srcId="{B24AC0F2-7AE2-417B-BA89-120BB5E81EC9}" destId="{A48B66A5-68DD-45FC-93F0-1AF204D9FB67}" srcOrd="0" destOrd="0" presId="urn:microsoft.com/office/officeart/2018/2/layout/IconCircleList"/>
    <dgm:cxn modelId="{F9875426-E3C9-4675-BDAA-78992D1D2BC6}" type="presParOf" srcId="{B24AC0F2-7AE2-417B-BA89-120BB5E81EC9}" destId="{20281C09-0C53-46F4-B4AA-76FA8E414B49}" srcOrd="1" destOrd="0" presId="urn:microsoft.com/office/officeart/2018/2/layout/IconCircleList"/>
    <dgm:cxn modelId="{2A72DA5D-BF48-4368-9B4B-31FDFB978FD8}" type="presParOf" srcId="{B24AC0F2-7AE2-417B-BA89-120BB5E81EC9}" destId="{E89FDFF7-9FCC-4BB1-A993-E05C76B6D988}" srcOrd="2" destOrd="0" presId="urn:microsoft.com/office/officeart/2018/2/layout/IconCircleList"/>
    <dgm:cxn modelId="{AAC3333D-8C3A-434E-803F-46131F3AD18E}" type="presParOf" srcId="{B24AC0F2-7AE2-417B-BA89-120BB5E81EC9}" destId="{ABC7B0BE-D413-4D3A-B9B0-2BBD9D36B5EA}" srcOrd="3" destOrd="0" presId="urn:microsoft.com/office/officeart/2018/2/layout/IconCircleList"/>
    <dgm:cxn modelId="{996DAB05-C163-45A9-A810-D20FED6231B7}" type="presParOf" srcId="{9A6BD07F-5107-4277-980F-6326271684D1}" destId="{3197904D-3DA1-478D-886D-FD97FCA7B261}" srcOrd="3" destOrd="0" presId="urn:microsoft.com/office/officeart/2018/2/layout/IconCircleList"/>
    <dgm:cxn modelId="{19CFBC4C-0D9E-435E-9583-4EC4488AC041}" type="presParOf" srcId="{9A6BD07F-5107-4277-980F-6326271684D1}" destId="{1E15A0F3-2E49-4629-ACA6-125B048EBA96}" srcOrd="4" destOrd="0" presId="urn:microsoft.com/office/officeart/2018/2/layout/IconCircleList"/>
    <dgm:cxn modelId="{05D3EF60-5C46-4DAA-80C1-4F5709900389}" type="presParOf" srcId="{1E15A0F3-2E49-4629-ACA6-125B048EBA96}" destId="{A4E81E1D-8A3A-4B77-A6DC-14CF99F99AA2}" srcOrd="0" destOrd="0" presId="urn:microsoft.com/office/officeart/2018/2/layout/IconCircleList"/>
    <dgm:cxn modelId="{A6CE24BC-9B41-4CE7-9C57-DBC1FB96AD0B}" type="presParOf" srcId="{1E15A0F3-2E49-4629-ACA6-125B048EBA96}" destId="{BC058D7D-674C-4646-B19E-4D9392F2961C}" srcOrd="1" destOrd="0" presId="urn:microsoft.com/office/officeart/2018/2/layout/IconCircleList"/>
    <dgm:cxn modelId="{F4043CF0-97E1-4713-8DE1-55653550DD42}" type="presParOf" srcId="{1E15A0F3-2E49-4629-ACA6-125B048EBA96}" destId="{23134595-EEEE-4EEE-A782-6A2A49D0830C}" srcOrd="2" destOrd="0" presId="urn:microsoft.com/office/officeart/2018/2/layout/IconCircleList"/>
    <dgm:cxn modelId="{05DC4196-FDE8-47DE-AF5F-4FC6B52A8137}" type="presParOf" srcId="{1E15A0F3-2E49-4629-ACA6-125B048EBA96}" destId="{E2BCA300-17E6-4DAA-9AE6-1E8CEBFC329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080107-DD65-4C7A-A7E1-749B8CBB4EE0}"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73D57FE-32D8-4B10-8CCB-85D34C1DA76F}">
      <dgm:prSet/>
      <dgm:spPr/>
      <dgm:t>
        <a:bodyPr/>
        <a:lstStyle/>
        <a:p>
          <a:pPr>
            <a:defRPr cap="all"/>
          </a:pPr>
          <a:r>
            <a:rPr lang="sv-SE" cap="none" baseline="0" noProof="0" dirty="0"/>
            <a:t>Slutligen är det dags att sammanställa det du kommit fram till, muntligt eller skriftligt beroende på hur din analys ska presenteras. </a:t>
          </a:r>
        </a:p>
      </dgm:t>
    </dgm:pt>
    <dgm:pt modelId="{F9B899C5-B234-45DA-83BE-9A77849F3D1D}" type="parTrans" cxnId="{948E71ED-7D32-406F-A745-9E42A48AD132}">
      <dgm:prSet/>
      <dgm:spPr/>
      <dgm:t>
        <a:bodyPr/>
        <a:lstStyle/>
        <a:p>
          <a:endParaRPr lang="en-US"/>
        </a:p>
      </dgm:t>
    </dgm:pt>
    <dgm:pt modelId="{3CE2B060-D057-4CFF-B344-0ACC0E39166A}" type="sibTrans" cxnId="{948E71ED-7D32-406F-A745-9E42A48AD132}">
      <dgm:prSet/>
      <dgm:spPr/>
      <dgm:t>
        <a:bodyPr/>
        <a:lstStyle/>
        <a:p>
          <a:endParaRPr lang="en-US"/>
        </a:p>
      </dgm:t>
    </dgm:pt>
    <dgm:pt modelId="{E38690C4-7AD3-47B6-93C2-9F67A8754DE6}">
      <dgm:prSet/>
      <dgm:spPr/>
      <dgm:t>
        <a:bodyPr/>
        <a:lstStyle/>
        <a:p>
          <a:pPr>
            <a:defRPr cap="all"/>
          </a:pPr>
          <a:r>
            <a:rPr lang="sv-SE" cap="none" baseline="0" noProof="0" dirty="0"/>
            <a:t>Var jättenoga med att inte bara berätta om dina slutsatser utan också hur du kommit fram till dem. Ta fram exempel där ditt tema förekommer och förklara hur de ska uppfattas. </a:t>
          </a:r>
        </a:p>
      </dgm:t>
    </dgm:pt>
    <dgm:pt modelId="{6F2DB25E-F839-4E1E-951D-ED095FD20449}" type="parTrans" cxnId="{BBC43A1D-F503-4AE6-8CF2-6AB9982012C6}">
      <dgm:prSet/>
      <dgm:spPr/>
      <dgm:t>
        <a:bodyPr/>
        <a:lstStyle/>
        <a:p>
          <a:endParaRPr lang="en-US"/>
        </a:p>
      </dgm:t>
    </dgm:pt>
    <dgm:pt modelId="{91315990-A4BB-4D39-B048-CC5A806DA9F2}" type="sibTrans" cxnId="{BBC43A1D-F503-4AE6-8CF2-6AB9982012C6}">
      <dgm:prSet/>
      <dgm:spPr/>
      <dgm:t>
        <a:bodyPr/>
        <a:lstStyle/>
        <a:p>
          <a:endParaRPr lang="en-US"/>
        </a:p>
      </dgm:t>
    </dgm:pt>
    <dgm:pt modelId="{B3682DB0-E870-4FC4-BBD7-F893CB9B87FA}">
      <dgm:prSet/>
      <dgm:spPr/>
      <dgm:t>
        <a:bodyPr/>
        <a:lstStyle/>
        <a:p>
          <a:pPr>
            <a:defRPr cap="all"/>
          </a:pPr>
          <a:r>
            <a:rPr lang="sv-SE" cap="none" baseline="0" noProof="0" dirty="0"/>
            <a:t>Man kan tänka på det nästan som en form av argumentation, det gäller att övertyga den som läser eller lyssnar om att din tolkning är rätt och rimlig, med hjälp av trovärdiga bevis.</a:t>
          </a:r>
        </a:p>
      </dgm:t>
    </dgm:pt>
    <dgm:pt modelId="{57D069CD-7982-480B-8DFB-084C7BA4D3DB}" type="parTrans" cxnId="{0684CF8D-4B14-455C-91B1-0ACAEF687688}">
      <dgm:prSet/>
      <dgm:spPr/>
      <dgm:t>
        <a:bodyPr/>
        <a:lstStyle/>
        <a:p>
          <a:endParaRPr lang="en-US"/>
        </a:p>
      </dgm:t>
    </dgm:pt>
    <dgm:pt modelId="{0A0E8459-2FFE-472D-BF93-87DADF334E66}" type="sibTrans" cxnId="{0684CF8D-4B14-455C-91B1-0ACAEF687688}">
      <dgm:prSet/>
      <dgm:spPr/>
      <dgm:t>
        <a:bodyPr/>
        <a:lstStyle/>
        <a:p>
          <a:endParaRPr lang="en-US"/>
        </a:p>
      </dgm:t>
    </dgm:pt>
    <dgm:pt modelId="{CBAD3C70-0630-4363-89FE-B063A1A7D103}" type="pres">
      <dgm:prSet presAssocID="{04080107-DD65-4C7A-A7E1-749B8CBB4EE0}" presName="root" presStyleCnt="0">
        <dgm:presLayoutVars>
          <dgm:dir/>
          <dgm:resizeHandles val="exact"/>
        </dgm:presLayoutVars>
      </dgm:prSet>
      <dgm:spPr/>
    </dgm:pt>
    <dgm:pt modelId="{E8C00AB2-8DFC-4ECB-96F5-77BDA351094C}" type="pres">
      <dgm:prSet presAssocID="{C73D57FE-32D8-4B10-8CCB-85D34C1DA76F}" presName="compNode" presStyleCnt="0"/>
      <dgm:spPr/>
    </dgm:pt>
    <dgm:pt modelId="{6B79CC63-C5D3-46F1-9C99-0C7473796679}" type="pres">
      <dgm:prSet presAssocID="{C73D57FE-32D8-4B10-8CCB-85D34C1DA76F}" presName="iconBgRect" presStyleLbl="bgShp" presStyleIdx="0" presStyleCnt="3"/>
      <dgm:spPr/>
    </dgm:pt>
    <dgm:pt modelId="{FFD0C38F-B4F4-494E-A212-C3B713CFF828}" type="pres">
      <dgm:prSet presAssocID="{C73D57FE-32D8-4B10-8CCB-85D34C1DA76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unga"/>
        </a:ext>
      </dgm:extLst>
    </dgm:pt>
    <dgm:pt modelId="{FD881647-078C-4941-B990-4CB8036A4A82}" type="pres">
      <dgm:prSet presAssocID="{C73D57FE-32D8-4B10-8CCB-85D34C1DA76F}" presName="spaceRect" presStyleCnt="0"/>
      <dgm:spPr/>
    </dgm:pt>
    <dgm:pt modelId="{234A2683-12B5-4232-AB80-0413808D702D}" type="pres">
      <dgm:prSet presAssocID="{C73D57FE-32D8-4B10-8CCB-85D34C1DA76F}" presName="textRect" presStyleLbl="revTx" presStyleIdx="0" presStyleCnt="3">
        <dgm:presLayoutVars>
          <dgm:chMax val="1"/>
          <dgm:chPref val="1"/>
        </dgm:presLayoutVars>
      </dgm:prSet>
      <dgm:spPr/>
    </dgm:pt>
    <dgm:pt modelId="{C7DF4407-03F8-4C34-BCE0-4B9247015742}" type="pres">
      <dgm:prSet presAssocID="{3CE2B060-D057-4CFF-B344-0ACC0E39166A}" presName="sibTrans" presStyleCnt="0"/>
      <dgm:spPr/>
    </dgm:pt>
    <dgm:pt modelId="{95F7F942-DA31-427C-887E-9C3B46C6C738}" type="pres">
      <dgm:prSet presAssocID="{E38690C4-7AD3-47B6-93C2-9F67A8754DE6}" presName="compNode" presStyleCnt="0"/>
      <dgm:spPr/>
    </dgm:pt>
    <dgm:pt modelId="{81062A88-41AC-445D-B61F-53A95594BD9D}" type="pres">
      <dgm:prSet presAssocID="{E38690C4-7AD3-47B6-93C2-9F67A8754DE6}" presName="iconBgRect" presStyleLbl="bgShp" presStyleIdx="1" presStyleCnt="3"/>
      <dgm:spPr/>
    </dgm:pt>
    <dgm:pt modelId="{B67AF547-9C63-48A5-BA29-EDAB1F6ECBFF}" type="pres">
      <dgm:prSet presAssocID="{E38690C4-7AD3-47B6-93C2-9F67A8754DE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ck"/>
        </a:ext>
      </dgm:extLst>
    </dgm:pt>
    <dgm:pt modelId="{62163FA5-1034-42ED-A5C2-51AE1A7D28AF}" type="pres">
      <dgm:prSet presAssocID="{E38690C4-7AD3-47B6-93C2-9F67A8754DE6}" presName="spaceRect" presStyleCnt="0"/>
      <dgm:spPr/>
    </dgm:pt>
    <dgm:pt modelId="{FC74CE2D-543F-4FA4-BB11-81B6EE6A64A3}" type="pres">
      <dgm:prSet presAssocID="{E38690C4-7AD3-47B6-93C2-9F67A8754DE6}" presName="textRect" presStyleLbl="revTx" presStyleIdx="1" presStyleCnt="3">
        <dgm:presLayoutVars>
          <dgm:chMax val="1"/>
          <dgm:chPref val="1"/>
        </dgm:presLayoutVars>
      </dgm:prSet>
      <dgm:spPr/>
    </dgm:pt>
    <dgm:pt modelId="{B3C54BD8-283C-4644-9C28-185FA77917E4}" type="pres">
      <dgm:prSet presAssocID="{91315990-A4BB-4D39-B048-CC5A806DA9F2}" presName="sibTrans" presStyleCnt="0"/>
      <dgm:spPr/>
    </dgm:pt>
    <dgm:pt modelId="{3C01E7A8-F8F8-4221-A6A9-331A33EE0243}" type="pres">
      <dgm:prSet presAssocID="{B3682DB0-E870-4FC4-BBD7-F893CB9B87FA}" presName="compNode" presStyleCnt="0"/>
      <dgm:spPr/>
    </dgm:pt>
    <dgm:pt modelId="{B26AC629-6163-4FD3-B727-4E7709D47B06}" type="pres">
      <dgm:prSet presAssocID="{B3682DB0-E870-4FC4-BBD7-F893CB9B87FA}" presName="iconBgRect" presStyleLbl="bgShp" presStyleIdx="2" presStyleCnt="3"/>
      <dgm:spPr/>
    </dgm:pt>
    <dgm:pt modelId="{3B87FE3C-7066-4688-AA40-15C5C3DDBD50}" type="pres">
      <dgm:prSet presAssocID="{B3682DB0-E870-4FC4-BBD7-F893CB9B87F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rson with Idea"/>
        </a:ext>
      </dgm:extLst>
    </dgm:pt>
    <dgm:pt modelId="{93029576-B2B1-416F-8422-F4C5622EB27D}" type="pres">
      <dgm:prSet presAssocID="{B3682DB0-E870-4FC4-BBD7-F893CB9B87FA}" presName="spaceRect" presStyleCnt="0"/>
      <dgm:spPr/>
    </dgm:pt>
    <dgm:pt modelId="{CADEBDD5-0B22-4F5C-9930-4C488EC25F09}" type="pres">
      <dgm:prSet presAssocID="{B3682DB0-E870-4FC4-BBD7-F893CB9B87FA}" presName="textRect" presStyleLbl="revTx" presStyleIdx="2" presStyleCnt="3">
        <dgm:presLayoutVars>
          <dgm:chMax val="1"/>
          <dgm:chPref val="1"/>
        </dgm:presLayoutVars>
      </dgm:prSet>
      <dgm:spPr/>
    </dgm:pt>
  </dgm:ptLst>
  <dgm:cxnLst>
    <dgm:cxn modelId="{BBC43A1D-F503-4AE6-8CF2-6AB9982012C6}" srcId="{04080107-DD65-4C7A-A7E1-749B8CBB4EE0}" destId="{E38690C4-7AD3-47B6-93C2-9F67A8754DE6}" srcOrd="1" destOrd="0" parTransId="{6F2DB25E-F839-4E1E-951D-ED095FD20449}" sibTransId="{91315990-A4BB-4D39-B048-CC5A806DA9F2}"/>
    <dgm:cxn modelId="{0684CF8D-4B14-455C-91B1-0ACAEF687688}" srcId="{04080107-DD65-4C7A-A7E1-749B8CBB4EE0}" destId="{B3682DB0-E870-4FC4-BBD7-F893CB9B87FA}" srcOrd="2" destOrd="0" parTransId="{57D069CD-7982-480B-8DFB-084C7BA4D3DB}" sibTransId="{0A0E8459-2FFE-472D-BF93-87DADF334E66}"/>
    <dgm:cxn modelId="{D131C092-C6E6-4C06-8A66-C85AF1313059}" type="presOf" srcId="{04080107-DD65-4C7A-A7E1-749B8CBB4EE0}" destId="{CBAD3C70-0630-4363-89FE-B063A1A7D103}" srcOrd="0" destOrd="0" presId="urn:microsoft.com/office/officeart/2018/5/layout/IconCircleLabelList"/>
    <dgm:cxn modelId="{2A0D9FA6-9611-4CAD-A3C9-B817350300FC}" type="presOf" srcId="{C73D57FE-32D8-4B10-8CCB-85D34C1DA76F}" destId="{234A2683-12B5-4232-AB80-0413808D702D}" srcOrd="0" destOrd="0" presId="urn:microsoft.com/office/officeart/2018/5/layout/IconCircleLabelList"/>
    <dgm:cxn modelId="{815DB8BB-9979-4B74-83ED-904AFD5D23B5}" type="presOf" srcId="{E38690C4-7AD3-47B6-93C2-9F67A8754DE6}" destId="{FC74CE2D-543F-4FA4-BB11-81B6EE6A64A3}" srcOrd="0" destOrd="0" presId="urn:microsoft.com/office/officeart/2018/5/layout/IconCircleLabelList"/>
    <dgm:cxn modelId="{BE862CE6-1262-48CF-949B-FFD53B014C36}" type="presOf" srcId="{B3682DB0-E870-4FC4-BBD7-F893CB9B87FA}" destId="{CADEBDD5-0B22-4F5C-9930-4C488EC25F09}" srcOrd="0" destOrd="0" presId="urn:microsoft.com/office/officeart/2018/5/layout/IconCircleLabelList"/>
    <dgm:cxn modelId="{948E71ED-7D32-406F-A745-9E42A48AD132}" srcId="{04080107-DD65-4C7A-A7E1-749B8CBB4EE0}" destId="{C73D57FE-32D8-4B10-8CCB-85D34C1DA76F}" srcOrd="0" destOrd="0" parTransId="{F9B899C5-B234-45DA-83BE-9A77849F3D1D}" sibTransId="{3CE2B060-D057-4CFF-B344-0ACC0E39166A}"/>
    <dgm:cxn modelId="{64FDEEA4-03DB-436C-961B-38F55894CF20}" type="presParOf" srcId="{CBAD3C70-0630-4363-89FE-B063A1A7D103}" destId="{E8C00AB2-8DFC-4ECB-96F5-77BDA351094C}" srcOrd="0" destOrd="0" presId="urn:microsoft.com/office/officeart/2018/5/layout/IconCircleLabelList"/>
    <dgm:cxn modelId="{DAD857C8-F5C2-4260-AADD-4A13D2BB87F9}" type="presParOf" srcId="{E8C00AB2-8DFC-4ECB-96F5-77BDA351094C}" destId="{6B79CC63-C5D3-46F1-9C99-0C7473796679}" srcOrd="0" destOrd="0" presId="urn:microsoft.com/office/officeart/2018/5/layout/IconCircleLabelList"/>
    <dgm:cxn modelId="{834305A2-0E43-45BF-AB4B-0909904BF85E}" type="presParOf" srcId="{E8C00AB2-8DFC-4ECB-96F5-77BDA351094C}" destId="{FFD0C38F-B4F4-494E-A212-C3B713CFF828}" srcOrd="1" destOrd="0" presId="urn:microsoft.com/office/officeart/2018/5/layout/IconCircleLabelList"/>
    <dgm:cxn modelId="{7E73E508-516C-4054-82EA-289E8B29CCD6}" type="presParOf" srcId="{E8C00AB2-8DFC-4ECB-96F5-77BDA351094C}" destId="{FD881647-078C-4941-B990-4CB8036A4A82}" srcOrd="2" destOrd="0" presId="urn:microsoft.com/office/officeart/2018/5/layout/IconCircleLabelList"/>
    <dgm:cxn modelId="{37743B5E-B328-4BA8-8134-FBAA44D95146}" type="presParOf" srcId="{E8C00AB2-8DFC-4ECB-96F5-77BDA351094C}" destId="{234A2683-12B5-4232-AB80-0413808D702D}" srcOrd="3" destOrd="0" presId="urn:microsoft.com/office/officeart/2018/5/layout/IconCircleLabelList"/>
    <dgm:cxn modelId="{1A1E4DAA-1DA1-49C5-A857-2A94F1DB2B59}" type="presParOf" srcId="{CBAD3C70-0630-4363-89FE-B063A1A7D103}" destId="{C7DF4407-03F8-4C34-BCE0-4B9247015742}" srcOrd="1" destOrd="0" presId="urn:microsoft.com/office/officeart/2018/5/layout/IconCircleLabelList"/>
    <dgm:cxn modelId="{2BD8C78F-1592-4D9F-917E-92A4C24B8E6F}" type="presParOf" srcId="{CBAD3C70-0630-4363-89FE-B063A1A7D103}" destId="{95F7F942-DA31-427C-887E-9C3B46C6C738}" srcOrd="2" destOrd="0" presId="urn:microsoft.com/office/officeart/2018/5/layout/IconCircleLabelList"/>
    <dgm:cxn modelId="{8D4B2E61-88EE-4FCA-A390-9A32A69E2633}" type="presParOf" srcId="{95F7F942-DA31-427C-887E-9C3B46C6C738}" destId="{81062A88-41AC-445D-B61F-53A95594BD9D}" srcOrd="0" destOrd="0" presId="urn:microsoft.com/office/officeart/2018/5/layout/IconCircleLabelList"/>
    <dgm:cxn modelId="{14D29857-C6CA-4FD2-A4B2-CB341F0C5167}" type="presParOf" srcId="{95F7F942-DA31-427C-887E-9C3B46C6C738}" destId="{B67AF547-9C63-48A5-BA29-EDAB1F6ECBFF}" srcOrd="1" destOrd="0" presId="urn:microsoft.com/office/officeart/2018/5/layout/IconCircleLabelList"/>
    <dgm:cxn modelId="{A2EE1DCD-743A-4090-A788-6C4FA84265DD}" type="presParOf" srcId="{95F7F942-DA31-427C-887E-9C3B46C6C738}" destId="{62163FA5-1034-42ED-A5C2-51AE1A7D28AF}" srcOrd="2" destOrd="0" presId="urn:microsoft.com/office/officeart/2018/5/layout/IconCircleLabelList"/>
    <dgm:cxn modelId="{884B9EB7-97F0-4E08-8FC2-140C57FFF769}" type="presParOf" srcId="{95F7F942-DA31-427C-887E-9C3B46C6C738}" destId="{FC74CE2D-543F-4FA4-BB11-81B6EE6A64A3}" srcOrd="3" destOrd="0" presId="urn:microsoft.com/office/officeart/2018/5/layout/IconCircleLabelList"/>
    <dgm:cxn modelId="{768A587D-F8C0-43D4-9252-C14535CF51B8}" type="presParOf" srcId="{CBAD3C70-0630-4363-89FE-B063A1A7D103}" destId="{B3C54BD8-283C-4644-9C28-185FA77917E4}" srcOrd="3" destOrd="0" presId="urn:microsoft.com/office/officeart/2018/5/layout/IconCircleLabelList"/>
    <dgm:cxn modelId="{C786F812-DBED-4CD0-B325-8FF3F05441E2}" type="presParOf" srcId="{CBAD3C70-0630-4363-89FE-B063A1A7D103}" destId="{3C01E7A8-F8F8-4221-A6A9-331A33EE0243}" srcOrd="4" destOrd="0" presId="urn:microsoft.com/office/officeart/2018/5/layout/IconCircleLabelList"/>
    <dgm:cxn modelId="{C3EFAF31-0F69-43F1-8620-A3DFC5E67596}" type="presParOf" srcId="{3C01E7A8-F8F8-4221-A6A9-331A33EE0243}" destId="{B26AC629-6163-4FD3-B727-4E7709D47B06}" srcOrd="0" destOrd="0" presId="urn:microsoft.com/office/officeart/2018/5/layout/IconCircleLabelList"/>
    <dgm:cxn modelId="{4FF032AB-6A6B-4C19-B176-BECFA4F4BD0B}" type="presParOf" srcId="{3C01E7A8-F8F8-4221-A6A9-331A33EE0243}" destId="{3B87FE3C-7066-4688-AA40-15C5C3DDBD50}" srcOrd="1" destOrd="0" presId="urn:microsoft.com/office/officeart/2018/5/layout/IconCircleLabelList"/>
    <dgm:cxn modelId="{AF4A3F03-492F-43CB-88B4-BDE2ACA110AA}" type="presParOf" srcId="{3C01E7A8-F8F8-4221-A6A9-331A33EE0243}" destId="{93029576-B2B1-416F-8422-F4C5622EB27D}" srcOrd="2" destOrd="0" presId="urn:microsoft.com/office/officeart/2018/5/layout/IconCircleLabelList"/>
    <dgm:cxn modelId="{9640DA76-90DC-4B66-9043-3393D5937ED9}" type="presParOf" srcId="{3C01E7A8-F8F8-4221-A6A9-331A33EE0243}" destId="{CADEBDD5-0B22-4F5C-9930-4C488EC25F0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3B23B-310C-470B-BCB9-6D932BAF1D7A}">
      <dsp:nvSpPr>
        <dsp:cNvPr id="0" name=""/>
        <dsp:cNvSpPr/>
      </dsp:nvSpPr>
      <dsp:spPr>
        <a:xfrm>
          <a:off x="1469629" y="216365"/>
          <a:ext cx="799716" cy="7997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C7E20B-FD3B-4AC7-8309-B68F1A5DD924}">
      <dsp:nvSpPr>
        <dsp:cNvPr id="0" name=""/>
        <dsp:cNvSpPr/>
      </dsp:nvSpPr>
      <dsp:spPr>
        <a:xfrm>
          <a:off x="980913" y="1329759"/>
          <a:ext cx="1777148" cy="977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cap="none" baseline="0"/>
            <a:t>Om du kan läsa det här är du förstås läskunnig.</a:t>
          </a:r>
        </a:p>
      </dsp:txBody>
      <dsp:txXfrm>
        <a:off x="980913" y="1329759"/>
        <a:ext cx="1777148" cy="977431"/>
      </dsp:txXfrm>
    </dsp:sp>
    <dsp:sp modelId="{AB163ABB-B06C-4031-8EDC-1970D57E7D30}">
      <dsp:nvSpPr>
        <dsp:cNvPr id="0" name=""/>
        <dsp:cNvSpPr/>
      </dsp:nvSpPr>
      <dsp:spPr>
        <a:xfrm>
          <a:off x="3557779" y="216365"/>
          <a:ext cx="799716" cy="7997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A43CD8-BB60-4EEB-B8D8-F037A64CDF4C}">
      <dsp:nvSpPr>
        <dsp:cNvPr id="0" name=""/>
        <dsp:cNvSpPr/>
      </dsp:nvSpPr>
      <dsp:spPr>
        <a:xfrm>
          <a:off x="3069063" y="1329759"/>
          <a:ext cx="1777148" cy="977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cap="none" baseline="0"/>
            <a:t>Efter att man lärt sig läsa blir läsprocessen automatiserad, den går av sig själv.</a:t>
          </a:r>
        </a:p>
      </dsp:txBody>
      <dsp:txXfrm>
        <a:off x="3069063" y="1329759"/>
        <a:ext cx="1777148" cy="977431"/>
      </dsp:txXfrm>
    </dsp:sp>
    <dsp:sp modelId="{1E62C41F-7A72-4ADF-B944-39D689607C0E}">
      <dsp:nvSpPr>
        <dsp:cNvPr id="0" name=""/>
        <dsp:cNvSpPr/>
      </dsp:nvSpPr>
      <dsp:spPr>
        <a:xfrm>
          <a:off x="5645928" y="216365"/>
          <a:ext cx="799716" cy="7997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A2C853-CEFF-4184-A99D-FDF83ED127F7}">
      <dsp:nvSpPr>
        <dsp:cNvPr id="0" name=""/>
        <dsp:cNvSpPr/>
      </dsp:nvSpPr>
      <dsp:spPr>
        <a:xfrm>
          <a:off x="5157212" y="1329759"/>
          <a:ext cx="1777148" cy="977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cap="none" baseline="0"/>
            <a:t>Även om man inte glömmer läsförmågan i första taget kräver den övning och underhåll om man ska upprätthålla den och utvecklas – precis som att cykla.</a:t>
          </a:r>
        </a:p>
      </dsp:txBody>
      <dsp:txXfrm>
        <a:off x="5157212" y="1329759"/>
        <a:ext cx="1777148" cy="9774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6ED2F-CA29-420E-B1D7-2846BF29CAB5}">
      <dsp:nvSpPr>
        <dsp:cNvPr id="0" name=""/>
        <dsp:cNvSpPr/>
      </dsp:nvSpPr>
      <dsp:spPr>
        <a:xfrm>
          <a:off x="452138" y="707219"/>
          <a:ext cx="738808" cy="7388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5080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DC4B0A8-1B92-4F66-8EF7-68AD7FCD87EF}">
      <dsp:nvSpPr>
        <dsp:cNvPr id="0" name=""/>
        <dsp:cNvSpPr/>
      </dsp:nvSpPr>
      <dsp:spPr>
        <a:xfrm>
          <a:off x="644" y="1761119"/>
          <a:ext cx="1641796" cy="1046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Om man nöjesläser krävs oftast ingen strategi, det är bara att läsa på.</a:t>
          </a:r>
        </a:p>
      </dsp:txBody>
      <dsp:txXfrm>
        <a:off x="644" y="1761119"/>
        <a:ext cx="1641796" cy="1046645"/>
      </dsp:txXfrm>
    </dsp:sp>
    <dsp:sp modelId="{921A701B-015E-414D-ADED-C46C29034D24}">
      <dsp:nvSpPr>
        <dsp:cNvPr id="0" name=""/>
        <dsp:cNvSpPr/>
      </dsp:nvSpPr>
      <dsp:spPr>
        <a:xfrm>
          <a:off x="2381249" y="707219"/>
          <a:ext cx="738808" cy="7388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5080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58C0C16C-793C-4114-998F-788B1BAE62A9}">
      <dsp:nvSpPr>
        <dsp:cNvPr id="0" name=""/>
        <dsp:cNvSpPr/>
      </dsp:nvSpPr>
      <dsp:spPr>
        <a:xfrm>
          <a:off x="1929755" y="1761119"/>
          <a:ext cx="1641796" cy="1046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Om du däremot ska använda texten du läst på något specifikt sätt – t. ex. komma ihåg den inför ett prov eller analysera den – är det bra att använda sig av strategier för att hjälpa hjärnan att bearbeta texten.</a:t>
          </a:r>
        </a:p>
      </dsp:txBody>
      <dsp:txXfrm>
        <a:off x="1929755" y="1761119"/>
        <a:ext cx="1641796" cy="1046645"/>
      </dsp:txXfrm>
    </dsp:sp>
    <dsp:sp modelId="{FAD6A352-8698-4EB7-9C16-20BA9355515E}">
      <dsp:nvSpPr>
        <dsp:cNvPr id="0" name=""/>
        <dsp:cNvSpPr/>
      </dsp:nvSpPr>
      <dsp:spPr>
        <a:xfrm>
          <a:off x="4310361" y="707219"/>
          <a:ext cx="738808" cy="7388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5080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B516E4C8-C9AC-4C93-B59A-F09D9E99C01A}">
      <dsp:nvSpPr>
        <dsp:cNvPr id="0" name=""/>
        <dsp:cNvSpPr/>
      </dsp:nvSpPr>
      <dsp:spPr>
        <a:xfrm>
          <a:off x="3858866" y="1761119"/>
          <a:ext cx="1641796" cy="1046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Du har garanterat redan använt flera strategier för läsning.</a:t>
          </a:r>
        </a:p>
      </dsp:txBody>
      <dsp:txXfrm>
        <a:off x="3858866" y="1761119"/>
        <a:ext cx="1641796" cy="10466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C627D-FD95-D944-85FB-C0CC42AFD912}">
      <dsp:nvSpPr>
        <dsp:cNvPr id="0" name=""/>
        <dsp:cNvSpPr/>
      </dsp:nvSpPr>
      <dsp:spPr>
        <a:xfrm>
          <a:off x="2667331" y="0"/>
          <a:ext cx="1300624" cy="1300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v-SE" sz="1000" b="0" i="0" kern="1200" baseline="0" noProof="0" dirty="0"/>
            <a:t>1. En strategi för djupare förståelse av en text och för att lättare kunna komma ihåg den har du garanterat redan använt dig av: att läsa flera gånger. </a:t>
          </a:r>
        </a:p>
      </dsp:txBody>
      <dsp:txXfrm>
        <a:off x="2667331" y="0"/>
        <a:ext cx="1300624" cy="1300624"/>
      </dsp:txXfrm>
    </dsp:sp>
    <dsp:sp modelId="{8AEF7585-6E82-D94E-8D80-D9E1CA89D7A8}">
      <dsp:nvSpPr>
        <dsp:cNvPr id="0" name=""/>
        <dsp:cNvSpPr/>
      </dsp:nvSpPr>
      <dsp:spPr>
        <a:xfrm>
          <a:off x="369101" y="-163164"/>
          <a:ext cx="3677498" cy="3677498"/>
        </a:xfrm>
        <a:prstGeom prst="circularArrow">
          <a:avLst>
            <a:gd name="adj1" fmla="val 6897"/>
            <a:gd name="adj2" fmla="val 464917"/>
            <a:gd name="adj3" fmla="val 933091"/>
            <a:gd name="adj4" fmla="val 20767710"/>
            <a:gd name="adj5" fmla="val 8046"/>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7315FE1-0D00-9547-AC3C-8D7470DB7F93}">
      <dsp:nvSpPr>
        <dsp:cNvPr id="0" name=""/>
        <dsp:cNvSpPr/>
      </dsp:nvSpPr>
      <dsp:spPr>
        <a:xfrm>
          <a:off x="2603726" y="2294218"/>
          <a:ext cx="1300624" cy="1300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v-SE" sz="1000" b="0" i="0" kern="1200" baseline="0" noProof="0" dirty="0"/>
            <a:t>2. Bäst är att först läsa hela texten för att få en övergripande bild av vad den handlar om. </a:t>
          </a:r>
        </a:p>
      </dsp:txBody>
      <dsp:txXfrm>
        <a:off x="2603726" y="2294218"/>
        <a:ext cx="1300624" cy="1300624"/>
      </dsp:txXfrm>
    </dsp:sp>
    <dsp:sp modelId="{BB4FF264-79B7-0544-8293-19B56E9C2164}">
      <dsp:nvSpPr>
        <dsp:cNvPr id="0" name=""/>
        <dsp:cNvSpPr/>
      </dsp:nvSpPr>
      <dsp:spPr>
        <a:xfrm>
          <a:off x="309379" y="-128"/>
          <a:ext cx="3677498" cy="3677498"/>
        </a:xfrm>
        <a:prstGeom prst="circularArrow">
          <a:avLst>
            <a:gd name="adj1" fmla="val 6897"/>
            <a:gd name="adj2" fmla="val 464917"/>
            <a:gd name="adj3" fmla="val 5951245"/>
            <a:gd name="adj4" fmla="val 4383838"/>
            <a:gd name="adj5" fmla="val 8046"/>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0F7F639-6B40-B24F-A71A-DA1DE6AB712F}">
      <dsp:nvSpPr>
        <dsp:cNvPr id="0" name=""/>
        <dsp:cNvSpPr/>
      </dsp:nvSpPr>
      <dsp:spPr>
        <a:xfrm>
          <a:off x="391907" y="2294218"/>
          <a:ext cx="1300624" cy="1300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v-SE" sz="1000" b="0" kern="1200" noProof="0" dirty="0"/>
            <a:t>3. Är texten svår kan du behöva läsa den i sin helhet igen, men om du känner att du fått grepp om handlingen kan du istället välja ut de delar som du vill memorera eller undersöka närmare och läsa om dem. </a:t>
          </a:r>
        </a:p>
      </dsp:txBody>
      <dsp:txXfrm>
        <a:off x="391907" y="2294218"/>
        <a:ext cx="1300624" cy="1300624"/>
      </dsp:txXfrm>
    </dsp:sp>
    <dsp:sp modelId="{3D754A13-1762-9B4E-9337-0364176521B6}">
      <dsp:nvSpPr>
        <dsp:cNvPr id="0" name=""/>
        <dsp:cNvSpPr/>
      </dsp:nvSpPr>
      <dsp:spPr>
        <a:xfrm>
          <a:off x="309379" y="-128"/>
          <a:ext cx="3677498" cy="3677498"/>
        </a:xfrm>
        <a:prstGeom prst="circularArrow">
          <a:avLst>
            <a:gd name="adj1" fmla="val 6897"/>
            <a:gd name="adj2" fmla="val 464917"/>
            <a:gd name="adj3" fmla="val 11351245"/>
            <a:gd name="adj4" fmla="val 9783838"/>
            <a:gd name="adj5" fmla="val 8046"/>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BAC6419-5253-1A47-90B4-2679BA745ADC}">
      <dsp:nvSpPr>
        <dsp:cNvPr id="0" name=""/>
        <dsp:cNvSpPr/>
      </dsp:nvSpPr>
      <dsp:spPr>
        <a:xfrm>
          <a:off x="363976" y="82399"/>
          <a:ext cx="1356486" cy="1300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v-SE" sz="1000" b="0" kern="1200" noProof="0" dirty="0"/>
            <a:t>4. Att läsa samma text flera gånger är dessutom ett bra sätt att öva upp sin läsförmåga och läshastighet eftersom du låter hjärnan repetera avkodningen av redan bekanta ordbilder.</a:t>
          </a:r>
        </a:p>
      </dsp:txBody>
      <dsp:txXfrm>
        <a:off x="363976" y="82399"/>
        <a:ext cx="1356486" cy="1300624"/>
      </dsp:txXfrm>
    </dsp:sp>
    <dsp:sp modelId="{21976F0E-F876-0448-9607-5868F45063E0}">
      <dsp:nvSpPr>
        <dsp:cNvPr id="0" name=""/>
        <dsp:cNvSpPr/>
      </dsp:nvSpPr>
      <dsp:spPr>
        <a:xfrm>
          <a:off x="480594" y="-59724"/>
          <a:ext cx="3677498" cy="3677498"/>
        </a:xfrm>
        <a:prstGeom prst="circularArrow">
          <a:avLst>
            <a:gd name="adj1" fmla="val 6897"/>
            <a:gd name="adj2" fmla="val 464917"/>
            <a:gd name="adj3" fmla="val 16506436"/>
            <a:gd name="adj4" fmla="val 14849127"/>
            <a:gd name="adj5" fmla="val 8046"/>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5152F-CAFF-4473-A4B2-C0B11E6E7F9C}">
      <dsp:nvSpPr>
        <dsp:cNvPr id="0" name=""/>
        <dsp:cNvSpPr/>
      </dsp:nvSpPr>
      <dsp:spPr>
        <a:xfrm>
          <a:off x="710887" y="4056"/>
          <a:ext cx="1338187" cy="1338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808D85-5820-4A83-9485-B267A01E41A4}">
      <dsp:nvSpPr>
        <dsp:cNvPr id="0" name=""/>
        <dsp:cNvSpPr/>
      </dsp:nvSpPr>
      <dsp:spPr>
        <a:xfrm>
          <a:off x="996075" y="289243"/>
          <a:ext cx="767812" cy="76781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F5867A9-6305-4B38-ACDA-1E065F055F84}">
      <dsp:nvSpPr>
        <dsp:cNvPr id="0" name=""/>
        <dsp:cNvSpPr/>
      </dsp:nvSpPr>
      <dsp:spPr>
        <a:xfrm>
          <a:off x="283106" y="1759056"/>
          <a:ext cx="21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sv-SE" sz="1200" kern="1200" cap="none" baseline="0" noProof="0" dirty="0"/>
            <a:t>Ytterligare en strategi är att under läsningen ha en anteckningsbok eller ett tomt dokument på datorn i närheten medan du läser. </a:t>
          </a:r>
        </a:p>
      </dsp:txBody>
      <dsp:txXfrm>
        <a:off x="283106" y="1759056"/>
        <a:ext cx="2193750" cy="720000"/>
      </dsp:txXfrm>
    </dsp:sp>
    <dsp:sp modelId="{407A760C-1A4C-49BB-A4F6-6585B86644EC}">
      <dsp:nvSpPr>
        <dsp:cNvPr id="0" name=""/>
        <dsp:cNvSpPr/>
      </dsp:nvSpPr>
      <dsp:spPr>
        <a:xfrm>
          <a:off x="3288543" y="4056"/>
          <a:ext cx="1338187" cy="1338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E0854D-872F-429D-AD14-C1AA8816C67D}">
      <dsp:nvSpPr>
        <dsp:cNvPr id="0" name=""/>
        <dsp:cNvSpPr/>
      </dsp:nvSpPr>
      <dsp:spPr>
        <a:xfrm>
          <a:off x="3573731" y="289243"/>
          <a:ext cx="767812" cy="767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43EECAC-970B-44B2-BF33-356C51DCE5AE}">
      <dsp:nvSpPr>
        <dsp:cNvPr id="0" name=""/>
        <dsp:cNvSpPr/>
      </dsp:nvSpPr>
      <dsp:spPr>
        <a:xfrm>
          <a:off x="2860762" y="1759056"/>
          <a:ext cx="21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sv-SE" sz="1200" kern="1200" cap="none" baseline="0" noProof="0" dirty="0"/>
            <a:t>Skriv upp sådant som du tycker känns viktigt tillsammans med sidnummer. </a:t>
          </a:r>
        </a:p>
      </dsp:txBody>
      <dsp:txXfrm>
        <a:off x="2860762" y="1759056"/>
        <a:ext cx="2193750" cy="720000"/>
      </dsp:txXfrm>
    </dsp:sp>
    <dsp:sp modelId="{EF01D4CA-9E51-4A68-9E4F-DF2E211337B8}">
      <dsp:nvSpPr>
        <dsp:cNvPr id="0" name=""/>
        <dsp:cNvSpPr/>
      </dsp:nvSpPr>
      <dsp:spPr>
        <a:xfrm>
          <a:off x="5866199" y="4056"/>
          <a:ext cx="1338187" cy="13381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E7A564-D2BD-4B37-AA95-D727230FE8DA}">
      <dsp:nvSpPr>
        <dsp:cNvPr id="0" name=""/>
        <dsp:cNvSpPr/>
      </dsp:nvSpPr>
      <dsp:spPr>
        <a:xfrm>
          <a:off x="6151387" y="289243"/>
          <a:ext cx="767812" cy="767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E4E3CF8-0F06-4F70-8041-FDFF3DD277B7}">
      <dsp:nvSpPr>
        <dsp:cNvPr id="0" name=""/>
        <dsp:cNvSpPr/>
      </dsp:nvSpPr>
      <dsp:spPr>
        <a:xfrm>
          <a:off x="5438418" y="1759056"/>
          <a:ext cx="21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sv-SE" sz="1200" kern="1200" cap="none" baseline="0" noProof="0" dirty="0"/>
            <a:t>Kom ihåg att också skriva något kort om</a:t>
          </a:r>
          <a:r>
            <a:rPr lang="sv-SE" sz="1200" i="1" kern="1200" cap="none" baseline="0" noProof="0" dirty="0"/>
            <a:t> varför</a:t>
          </a:r>
          <a:r>
            <a:rPr lang="sv-SE" sz="1200" kern="1200" cap="none" baseline="0" noProof="0" dirty="0"/>
            <a:t> det är viktigt, det kan annars vara lätt att glömma bort. </a:t>
          </a:r>
        </a:p>
      </dsp:txBody>
      <dsp:txXfrm>
        <a:off x="5438418" y="1759056"/>
        <a:ext cx="21937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BBB5C-4A3E-B54E-8D1F-F778AFCFF1E3}">
      <dsp:nvSpPr>
        <dsp:cNvPr id="0" name=""/>
        <dsp:cNvSpPr/>
      </dsp:nvSpPr>
      <dsp:spPr>
        <a:xfrm>
          <a:off x="7335" y="0"/>
          <a:ext cx="1664645" cy="2695575"/>
        </a:xfrm>
        <a:prstGeom prst="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defRPr cap="all"/>
          </a:pPr>
          <a:r>
            <a:rPr lang="sv-SE" sz="1100" kern="1200" cap="none" baseline="0" noProof="0" dirty="0"/>
            <a:t>Vill man nå en djupare förståelse av en text är det också konstruktivt att </a:t>
          </a:r>
          <a:r>
            <a:rPr lang="sv-SE" sz="1100" b="1" kern="1200" cap="none" baseline="0" noProof="0" dirty="0"/>
            <a:t>svara på frågor</a:t>
          </a:r>
          <a:r>
            <a:rPr lang="sv-SE" sz="1100" kern="1200" cap="none" baseline="0" noProof="0" dirty="0"/>
            <a:t> om den.</a:t>
          </a:r>
        </a:p>
      </dsp:txBody>
      <dsp:txXfrm>
        <a:off x="7335" y="0"/>
        <a:ext cx="1664645" cy="2695575"/>
      </dsp:txXfrm>
    </dsp:sp>
    <dsp:sp modelId="{B23BCF85-E885-9549-B524-77D33DAF54DC}">
      <dsp:nvSpPr>
        <dsp:cNvPr id="0" name=""/>
        <dsp:cNvSpPr/>
      </dsp:nvSpPr>
      <dsp:spPr>
        <a:xfrm>
          <a:off x="1707305" y="1226287"/>
          <a:ext cx="249696" cy="243000"/>
        </a:xfrm>
        <a:prstGeom prst="rightArrow">
          <a:avLst>
            <a:gd name="adj1" fmla="val 50000"/>
            <a:gd name="adj2" fmla="val 50000"/>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2185E0-3FB0-0740-89F7-08386C61A3E2}">
      <dsp:nvSpPr>
        <dsp:cNvPr id="0" name=""/>
        <dsp:cNvSpPr/>
      </dsp:nvSpPr>
      <dsp:spPr>
        <a:xfrm>
          <a:off x="1992326" y="0"/>
          <a:ext cx="1664645" cy="2695575"/>
        </a:xfrm>
        <a:prstGeom prst="rect">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defRPr cap="all"/>
          </a:pPr>
          <a:r>
            <a:rPr lang="sv-SE" sz="1100" kern="1200" cap="none" baseline="0" noProof="0" dirty="0"/>
            <a:t>Precis som när du sammanfattar är det inte jätteviktigt vad och hur du skriver dina svar. Det viktigaste är istället att du genom frågorna tänker på vad som egentligen står i texten.</a:t>
          </a:r>
        </a:p>
      </dsp:txBody>
      <dsp:txXfrm>
        <a:off x="1992326" y="0"/>
        <a:ext cx="1664645" cy="2695575"/>
      </dsp:txXfrm>
    </dsp:sp>
    <dsp:sp modelId="{52C78131-0A4F-7544-8840-160997D2E5CE}">
      <dsp:nvSpPr>
        <dsp:cNvPr id="0" name=""/>
        <dsp:cNvSpPr/>
      </dsp:nvSpPr>
      <dsp:spPr>
        <a:xfrm>
          <a:off x="3692295" y="1226287"/>
          <a:ext cx="249696" cy="243000"/>
        </a:xfrm>
        <a:prstGeom prst="rightArrow">
          <a:avLst>
            <a:gd name="adj1" fmla="val 50000"/>
            <a:gd name="adj2" fmla="val 50000"/>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856C6F-F7D5-724F-AD9C-E024A31915D8}">
      <dsp:nvSpPr>
        <dsp:cNvPr id="0" name=""/>
        <dsp:cNvSpPr/>
      </dsp:nvSpPr>
      <dsp:spPr>
        <a:xfrm>
          <a:off x="3977316" y="0"/>
          <a:ext cx="1664645" cy="2695575"/>
        </a:xfrm>
        <a:prstGeom prst="rect">
          <a:avLst/>
        </a:prstGeom>
        <a:solidFill>
          <a:schemeClr val="accent6">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defRPr cap="all"/>
          </a:pPr>
          <a:r>
            <a:rPr lang="sv-SE" sz="1100" kern="1200" cap="none" baseline="0" noProof="0" dirty="0"/>
            <a:t>I skolan får man nästan alltid färdiga frågor från läraren eller kanske läroboken. </a:t>
          </a:r>
        </a:p>
      </dsp:txBody>
      <dsp:txXfrm>
        <a:off x="3977316" y="0"/>
        <a:ext cx="1664645" cy="2695575"/>
      </dsp:txXfrm>
    </dsp:sp>
    <dsp:sp modelId="{729C7B9C-A3AE-B944-9661-0D18D564854C}">
      <dsp:nvSpPr>
        <dsp:cNvPr id="0" name=""/>
        <dsp:cNvSpPr/>
      </dsp:nvSpPr>
      <dsp:spPr>
        <a:xfrm>
          <a:off x="5677285" y="1226287"/>
          <a:ext cx="249696" cy="243000"/>
        </a:xfrm>
        <a:prstGeom prst="rightArrow">
          <a:avLst>
            <a:gd name="adj1" fmla="val 50000"/>
            <a:gd name="adj2" fmla="val 50000"/>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23CDB4-A2E2-A04E-AEB7-DAA4E8A0ACA1}">
      <dsp:nvSpPr>
        <dsp:cNvPr id="0" name=""/>
        <dsp:cNvSpPr/>
      </dsp:nvSpPr>
      <dsp:spPr>
        <a:xfrm>
          <a:off x="5962306" y="0"/>
          <a:ext cx="1664645" cy="2695575"/>
        </a:xfrm>
        <a:prstGeom prst="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defRPr cap="all"/>
          </a:pPr>
          <a:r>
            <a:rPr lang="sv-SE" sz="1100" kern="1200" cap="none" baseline="0" noProof="0" dirty="0"/>
            <a:t>Om det inte finns några färdiga instuderingsfrågor kan du testa att be en språkmodell som </a:t>
          </a:r>
          <a:r>
            <a:rPr lang="sv-SE" sz="1100" kern="1200" cap="none" baseline="0" noProof="0" dirty="0" err="1"/>
            <a:t>ChatGPT</a:t>
          </a:r>
          <a:r>
            <a:rPr lang="sv-SE" sz="1100" kern="1200" cap="none" baseline="0" noProof="0" dirty="0"/>
            <a:t> om hjälp med att formulera några stycken. Tänk bara på att det inte är säkert att språkmodellen har koll på det verk du har läst – om frågorna inte stämmer överens med innehållet ska du därför lita mer på din egen tolkning än på språkmodellens.</a:t>
          </a:r>
        </a:p>
      </dsp:txBody>
      <dsp:txXfrm>
        <a:off x="5962306" y="0"/>
        <a:ext cx="1664645" cy="26955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CC6CE-A051-4DFA-AD16-FE3A9488C43F}">
      <dsp:nvSpPr>
        <dsp:cNvPr id="0" name=""/>
        <dsp:cNvSpPr/>
      </dsp:nvSpPr>
      <dsp:spPr>
        <a:xfrm>
          <a:off x="70332" y="1026218"/>
          <a:ext cx="604800" cy="6048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08F2F2-6D82-4592-A99C-83B765A6EE47}">
      <dsp:nvSpPr>
        <dsp:cNvPr id="0" name=""/>
        <dsp:cNvSpPr/>
      </dsp:nvSpPr>
      <dsp:spPr>
        <a:xfrm>
          <a:off x="197340" y="1153226"/>
          <a:ext cx="350784" cy="3507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E244B34-372B-4A7A-AF6E-D1680168C170}">
      <dsp:nvSpPr>
        <dsp:cNvPr id="0" name=""/>
        <dsp:cNvSpPr/>
      </dsp:nvSpPr>
      <dsp:spPr>
        <a:xfrm>
          <a:off x="804732" y="1110648"/>
          <a:ext cx="1425600"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sv-SE" sz="1100" kern="1200" noProof="0" dirty="0"/>
            <a:t>Gå därefter tillbaka och läs om de delar av verket som tar upp det tema du ska undersöka. </a:t>
          </a:r>
        </a:p>
      </dsp:txBody>
      <dsp:txXfrm>
        <a:off x="804732" y="1110648"/>
        <a:ext cx="1425600" cy="604800"/>
      </dsp:txXfrm>
    </dsp:sp>
    <dsp:sp modelId="{A48B66A5-68DD-45FC-93F0-1AF204D9FB67}">
      <dsp:nvSpPr>
        <dsp:cNvPr id="0" name=""/>
        <dsp:cNvSpPr/>
      </dsp:nvSpPr>
      <dsp:spPr>
        <a:xfrm>
          <a:off x="2478732" y="1026218"/>
          <a:ext cx="604800" cy="6048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281C09-0C53-46F4-B4AA-76FA8E414B49}">
      <dsp:nvSpPr>
        <dsp:cNvPr id="0" name=""/>
        <dsp:cNvSpPr/>
      </dsp:nvSpPr>
      <dsp:spPr>
        <a:xfrm>
          <a:off x="2605740" y="1153226"/>
          <a:ext cx="350784" cy="3507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BC7B0BE-D413-4D3A-B9B0-2BBD9D36B5EA}">
      <dsp:nvSpPr>
        <dsp:cNvPr id="0" name=""/>
        <dsp:cNvSpPr/>
      </dsp:nvSpPr>
      <dsp:spPr>
        <a:xfrm>
          <a:off x="3213132" y="1026218"/>
          <a:ext cx="1425600"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sv-SE" sz="1100" kern="1200" noProof="0" dirty="0"/>
            <a:t>Utgå från det du hittar där när du arbetar vidare med att undersöka ditt tema.</a:t>
          </a:r>
        </a:p>
      </dsp:txBody>
      <dsp:txXfrm>
        <a:off x="3213132" y="1026218"/>
        <a:ext cx="1425600" cy="604800"/>
      </dsp:txXfrm>
    </dsp:sp>
    <dsp:sp modelId="{A4E81E1D-8A3A-4B77-A6DC-14CF99F99AA2}">
      <dsp:nvSpPr>
        <dsp:cNvPr id="0" name=""/>
        <dsp:cNvSpPr/>
      </dsp:nvSpPr>
      <dsp:spPr>
        <a:xfrm>
          <a:off x="4887132" y="1026218"/>
          <a:ext cx="604800" cy="6048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058D7D-674C-4646-B19E-4D9392F2961C}">
      <dsp:nvSpPr>
        <dsp:cNvPr id="0" name=""/>
        <dsp:cNvSpPr/>
      </dsp:nvSpPr>
      <dsp:spPr>
        <a:xfrm>
          <a:off x="5014140" y="1153226"/>
          <a:ext cx="350784" cy="3507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2BCA300-17E6-4DAA-9AE6-1E8CEBFC3295}">
      <dsp:nvSpPr>
        <dsp:cNvPr id="0" name=""/>
        <dsp:cNvSpPr/>
      </dsp:nvSpPr>
      <dsp:spPr>
        <a:xfrm>
          <a:off x="5655290" y="1363896"/>
          <a:ext cx="1425600"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sv-SE" sz="1100" kern="1200" noProof="0" dirty="0"/>
            <a:t>Ofta är det lättaste att jämföra olika verk som tar upp samma tema eftersom du då kan kontrastera de olika verken mot varandra. Behandlar de temat på samma sätt eller skiljer det sig åt?</a:t>
          </a:r>
        </a:p>
      </dsp:txBody>
      <dsp:txXfrm>
        <a:off x="5655290" y="1363896"/>
        <a:ext cx="1425600" cy="6048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9CC63-C5D3-46F1-9C99-0C7473796679}">
      <dsp:nvSpPr>
        <dsp:cNvPr id="0" name=""/>
        <dsp:cNvSpPr/>
      </dsp:nvSpPr>
      <dsp:spPr>
        <a:xfrm>
          <a:off x="408761" y="173128"/>
          <a:ext cx="1269562" cy="12695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D0C38F-B4F4-494E-A212-C3B713CFF828}">
      <dsp:nvSpPr>
        <dsp:cNvPr id="0" name=""/>
        <dsp:cNvSpPr/>
      </dsp:nvSpPr>
      <dsp:spPr>
        <a:xfrm>
          <a:off x="679323" y="443691"/>
          <a:ext cx="728437" cy="728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34A2683-12B5-4232-AB80-0413808D702D}">
      <dsp:nvSpPr>
        <dsp:cNvPr id="0" name=""/>
        <dsp:cNvSpPr/>
      </dsp:nvSpPr>
      <dsp:spPr>
        <a:xfrm>
          <a:off x="2917" y="1838128"/>
          <a:ext cx="2081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sv-SE" sz="1100" kern="1200" cap="none" baseline="0" noProof="0" dirty="0"/>
            <a:t>Slutligen är det dags att sammanställa det du kommit fram till, muntligt eller skriftligt beroende på hur din analys ska presenteras. </a:t>
          </a:r>
        </a:p>
      </dsp:txBody>
      <dsp:txXfrm>
        <a:off x="2917" y="1838128"/>
        <a:ext cx="2081250" cy="877500"/>
      </dsp:txXfrm>
    </dsp:sp>
    <dsp:sp modelId="{81062A88-41AC-445D-B61F-53A95594BD9D}">
      <dsp:nvSpPr>
        <dsp:cNvPr id="0" name=""/>
        <dsp:cNvSpPr/>
      </dsp:nvSpPr>
      <dsp:spPr>
        <a:xfrm>
          <a:off x="2854229" y="173128"/>
          <a:ext cx="1269562" cy="12695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7AF547-9C63-48A5-BA29-EDAB1F6ECBFF}">
      <dsp:nvSpPr>
        <dsp:cNvPr id="0" name=""/>
        <dsp:cNvSpPr/>
      </dsp:nvSpPr>
      <dsp:spPr>
        <a:xfrm>
          <a:off x="3124792" y="443691"/>
          <a:ext cx="728437" cy="728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C74CE2D-543F-4FA4-BB11-81B6EE6A64A3}">
      <dsp:nvSpPr>
        <dsp:cNvPr id="0" name=""/>
        <dsp:cNvSpPr/>
      </dsp:nvSpPr>
      <dsp:spPr>
        <a:xfrm>
          <a:off x="2448386" y="1838128"/>
          <a:ext cx="2081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sv-SE" sz="1100" kern="1200" cap="none" baseline="0" noProof="0" dirty="0"/>
            <a:t>Var jättenoga med att inte bara berätta om dina slutsatser utan också hur du kommit fram till dem. Ta fram exempel där ditt tema förekommer och förklara hur de ska uppfattas. </a:t>
          </a:r>
        </a:p>
      </dsp:txBody>
      <dsp:txXfrm>
        <a:off x="2448386" y="1838128"/>
        <a:ext cx="2081250" cy="877500"/>
      </dsp:txXfrm>
    </dsp:sp>
    <dsp:sp modelId="{B26AC629-6163-4FD3-B727-4E7709D47B06}">
      <dsp:nvSpPr>
        <dsp:cNvPr id="0" name=""/>
        <dsp:cNvSpPr/>
      </dsp:nvSpPr>
      <dsp:spPr>
        <a:xfrm>
          <a:off x="5299698" y="173128"/>
          <a:ext cx="1269562" cy="12695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87FE3C-7066-4688-AA40-15C5C3DDBD50}">
      <dsp:nvSpPr>
        <dsp:cNvPr id="0" name=""/>
        <dsp:cNvSpPr/>
      </dsp:nvSpPr>
      <dsp:spPr>
        <a:xfrm>
          <a:off x="5570261" y="443691"/>
          <a:ext cx="728437" cy="728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ADEBDD5-0B22-4F5C-9930-4C488EC25F09}">
      <dsp:nvSpPr>
        <dsp:cNvPr id="0" name=""/>
        <dsp:cNvSpPr/>
      </dsp:nvSpPr>
      <dsp:spPr>
        <a:xfrm>
          <a:off x="4893854" y="1838128"/>
          <a:ext cx="2081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sv-SE" sz="1100" kern="1200" cap="none" baseline="0" noProof="0" dirty="0"/>
            <a:t>Man kan tänka på det nästan som en form av argumentation, det gäller att övertyga den som läser eller lyssnar om att din tolkning är rätt och rimlig, med hjälp av trovärdiga bevis.</a:t>
          </a:r>
        </a:p>
      </dsp:txBody>
      <dsp:txXfrm>
        <a:off x="4893854" y="1838128"/>
        <a:ext cx="2081250" cy="8775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2a4283a0d5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2a4283a0d5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2a4283a0d5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2a4283a0d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2a4283a0d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2a4283a0d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2a4283a0d5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2a4283a0d5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2a4283a0d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2a4283a0d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2a4283a0d5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2a4283a0d5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2a4283a0d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2a4283a0d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2a4283a0d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2a4283a0d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2a4283a0d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2a4283a0d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2a4283a0d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2a4283a0d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2a4283a0d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2a4283a0d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2a4283a0d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2a4283a0d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2a4283a0d5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2a4283a0d5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2a4283a0d5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2a4283a0d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667763" y="473202"/>
            <a:ext cx="3926681" cy="3921919"/>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823791"/>
            <a:ext cx="7738814" cy="3296241"/>
          </a:xfrm>
        </p:spPr>
        <p:txBody>
          <a:bodyPr anchor="ctr">
            <a:noAutofit/>
          </a:bodyPr>
          <a:lstStyle>
            <a:lvl1pPr algn="ctr">
              <a:defRPr sz="7500" spc="600" baseline="0"/>
            </a:lvl1pPr>
          </a:lstStyle>
          <a:p>
            <a:r>
              <a:rPr lang="sv-SE"/>
              <a:t>Klicka här för att ändra mall för rubrikformat</a:t>
            </a:r>
            <a:endParaRPr lang="en-US" dirty="0"/>
          </a:p>
        </p:txBody>
      </p:sp>
      <p:sp>
        <p:nvSpPr>
          <p:cNvPr id="3" name="Subtitle 2"/>
          <p:cNvSpPr>
            <a:spLocks noGrp="1"/>
          </p:cNvSpPr>
          <p:nvPr>
            <p:ph type="subTitle" idx="1"/>
          </p:nvPr>
        </p:nvSpPr>
        <p:spPr>
          <a:xfrm>
            <a:off x="1661284" y="4484398"/>
            <a:ext cx="6034030" cy="55670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4" name="Date Placeholder 3"/>
          <p:cNvSpPr>
            <a:spLocks noGrp="1"/>
          </p:cNvSpPr>
          <p:nvPr>
            <p:ph type="dt" sz="half" idx="10"/>
          </p:nvPr>
        </p:nvSpPr>
        <p:spPr>
          <a:xfrm>
            <a:off x="808892" y="4781759"/>
            <a:ext cx="1747292" cy="261347"/>
          </a:xfrm>
        </p:spPr>
        <p:txBody>
          <a:bodyPr/>
          <a:lstStyle>
            <a:lvl1pPr>
              <a:defRPr baseline="0">
                <a:solidFill>
                  <a:schemeClr val="accent1">
                    <a:lumMod val="50000"/>
                  </a:schemeClr>
                </a:solidFill>
              </a:defRPr>
            </a:lvl1pPr>
          </a:lstStyle>
          <a:p>
            <a:fld id="{5586B75A-687E-405C-8A0B-8D00578BA2C3}" type="datetimeFigureOut">
              <a:rPr lang="en-US" smtClean="0"/>
              <a:pPr/>
              <a:t>6/2/25</a:t>
            </a:fld>
            <a:endParaRPr lang="en-US" dirty="0"/>
          </a:p>
        </p:txBody>
      </p:sp>
      <p:sp>
        <p:nvSpPr>
          <p:cNvPr id="5" name="Footer Placeholder 4"/>
          <p:cNvSpPr>
            <a:spLocks noGrp="1"/>
          </p:cNvSpPr>
          <p:nvPr>
            <p:ph type="ftr" sz="quarter" idx="11"/>
          </p:nvPr>
        </p:nvSpPr>
        <p:spPr>
          <a:xfrm>
            <a:off x="3135249" y="4781759"/>
            <a:ext cx="3086100" cy="259347"/>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6800414" y="4781759"/>
            <a:ext cx="1747292" cy="259347"/>
          </a:xfrm>
        </p:spPr>
        <p:txBody>
          <a:bodyPr/>
          <a:lstStyle>
            <a:lvl1pPr>
              <a:defRPr baseline="0">
                <a:solidFill>
                  <a:schemeClr val="accent1">
                    <a:lumMod val="50000"/>
                  </a:schemeClr>
                </a:solidFill>
              </a:defRPr>
            </a:lvl1pPr>
          </a:lstStyle>
          <a:p>
            <a:pPr marL="0" lvl="0" indent="0" algn="r" rtl="0">
              <a:spcBef>
                <a:spcPts val="0"/>
              </a:spcBef>
              <a:spcAft>
                <a:spcPts val="0"/>
              </a:spcAft>
              <a:buNone/>
            </a:pPr>
            <a:fld id="{00000000-1234-1234-1234-123412341234}" type="slidenum">
              <a:rPr lang="sv" smtClean="0"/>
              <a:t>‹#›</a:t>
            </a:fld>
            <a:endParaRPr lang="sv"/>
          </a:p>
        </p:txBody>
      </p:sp>
      <p:sp>
        <p:nvSpPr>
          <p:cNvPr id="13" name="Rectangle 12" title="left edge border"/>
          <p:cNvSpPr/>
          <p:nvPr/>
        </p:nvSpPr>
        <p:spPr>
          <a:xfrm>
            <a:off x="0" y="0"/>
            <a:ext cx="212598"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1932980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sv" smtClean="0"/>
              <a:t>‹#›</a:t>
            </a:fld>
            <a:endParaRPr lang="sv"/>
          </a:p>
        </p:txBody>
      </p:sp>
    </p:spTree>
    <p:extLst>
      <p:ext uri="{BB962C8B-B14F-4D97-AF65-F5344CB8AC3E}">
        <p14:creationId xmlns:p14="http://schemas.microsoft.com/office/powerpoint/2010/main" val="368255992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9741" y="286789"/>
            <a:ext cx="1119099" cy="4200303"/>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942975" y="286789"/>
            <a:ext cx="6294439" cy="4200304"/>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sv" smtClean="0"/>
              <a:t>‹#›</a:t>
            </a:fld>
            <a:endParaRPr lang="sv"/>
          </a:p>
        </p:txBody>
      </p:sp>
    </p:spTree>
    <p:extLst>
      <p:ext uri="{BB962C8B-B14F-4D97-AF65-F5344CB8AC3E}">
        <p14:creationId xmlns:p14="http://schemas.microsoft.com/office/powerpoint/2010/main" val="207237655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extLst>
      <p:ext uri="{BB962C8B-B14F-4D97-AF65-F5344CB8AC3E}">
        <p14:creationId xmlns:p14="http://schemas.microsoft.com/office/powerpoint/2010/main" val="4046957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sv" smtClean="0"/>
              <a:t>‹#›</a:t>
            </a:fld>
            <a:endParaRPr lang="sv"/>
          </a:p>
        </p:txBody>
      </p:sp>
    </p:spTree>
    <p:extLst>
      <p:ext uri="{BB962C8B-B14F-4D97-AF65-F5344CB8AC3E}">
        <p14:creationId xmlns:p14="http://schemas.microsoft.com/office/powerpoint/2010/main" val="154140245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2197" y="805417"/>
            <a:ext cx="6140303" cy="3048470"/>
          </a:xfrm>
        </p:spPr>
        <p:txBody>
          <a:bodyPr anchor="b">
            <a:normAutofit/>
          </a:bodyPr>
          <a:lstStyle>
            <a:lvl1pPr>
              <a:defRPr sz="6300" spc="600" baseline="0">
                <a:solidFill>
                  <a:schemeClr val="tx2"/>
                </a:solidFill>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2432197" y="3869836"/>
            <a:ext cx="5263116" cy="713351"/>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a:xfrm>
            <a:off x="2427410" y="4781759"/>
            <a:ext cx="1120460" cy="261347"/>
          </a:xfrm>
        </p:spPr>
        <p:txBody>
          <a:bodyPr/>
          <a:lstStyle>
            <a:lvl1pPr>
              <a:defRPr baseline="0">
                <a:solidFill>
                  <a:schemeClr val="tx2"/>
                </a:solidFill>
              </a:defRPr>
            </a:lvl1pPr>
          </a:lstStyle>
          <a:p>
            <a:fld id="{5586B75A-687E-405C-8A0B-8D00578BA2C3}" type="datetimeFigureOut">
              <a:rPr lang="en-US" smtClean="0"/>
              <a:pPr/>
              <a:t>6/2/25</a:t>
            </a:fld>
            <a:endParaRPr lang="en-US" dirty="0"/>
          </a:p>
        </p:txBody>
      </p:sp>
      <p:sp>
        <p:nvSpPr>
          <p:cNvPr id="5" name="Footer Placeholder 4"/>
          <p:cNvSpPr>
            <a:spLocks noGrp="1"/>
          </p:cNvSpPr>
          <p:nvPr>
            <p:ph type="ftr" sz="quarter" idx="11"/>
          </p:nvPr>
        </p:nvSpPr>
        <p:spPr>
          <a:xfrm>
            <a:off x="3959298" y="4781759"/>
            <a:ext cx="3086100" cy="259347"/>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456825" y="4781759"/>
            <a:ext cx="1115675" cy="259347"/>
          </a:xfrm>
        </p:spPr>
        <p:txBody>
          <a:bodyPr/>
          <a:lstStyle>
            <a:lvl1pPr>
              <a:defRPr baseline="0">
                <a:solidFill>
                  <a:schemeClr val="tx2"/>
                </a:solidFill>
              </a:defRPr>
            </a:lvl1pPr>
          </a:lstStyle>
          <a:p>
            <a:pPr marL="0" lvl="0" indent="0" algn="r" rtl="0">
              <a:spcBef>
                <a:spcPts val="0"/>
              </a:spcBef>
              <a:spcAft>
                <a:spcPts val="0"/>
              </a:spcAft>
              <a:buNone/>
            </a:pPr>
            <a:fld id="{00000000-1234-1234-1234-123412341234}" type="slidenum">
              <a:rPr lang="sv" smtClean="0"/>
              <a:t>‹#›</a:t>
            </a:fld>
            <a:endParaRPr lang="sv"/>
          </a:p>
        </p:txBody>
      </p:sp>
      <p:grpSp>
        <p:nvGrpSpPr>
          <p:cNvPr id="7" name="Group 6" title="left scallop shape"/>
          <p:cNvGrpSpPr/>
          <p:nvPr/>
        </p:nvGrpSpPr>
        <p:grpSpPr>
          <a:xfrm>
            <a:off x="0" y="0"/>
            <a:ext cx="2110979" cy="51435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28843595"/>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942975" y="1714500"/>
            <a:ext cx="3600450" cy="27146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985847" y="1714500"/>
            <a:ext cx="3600450" cy="27146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6/2/25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sv" smtClean="0"/>
              <a:t>‹#›</a:t>
            </a:fld>
            <a:endParaRPr lang="sv"/>
          </a:p>
        </p:txBody>
      </p:sp>
    </p:spTree>
    <p:extLst>
      <p:ext uri="{BB962C8B-B14F-4D97-AF65-F5344CB8AC3E}">
        <p14:creationId xmlns:p14="http://schemas.microsoft.com/office/powerpoint/2010/main" val="3488985116"/>
      </p:ext>
    </p:extLst>
  </p:cSld>
  <p:clrMapOvr>
    <a:masterClrMapping/>
  </p:clrMapOvr>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939546" y="285750"/>
            <a:ext cx="7629525" cy="1120138"/>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938759" y="1649725"/>
            <a:ext cx="3600450" cy="474397"/>
          </a:xfrm>
        </p:spPr>
        <p:txBody>
          <a:bodyPr anchor="b">
            <a:noAutofit/>
          </a:bodyPr>
          <a:lstStyle>
            <a:lvl1pPr marL="0" indent="0">
              <a:lnSpc>
                <a:spcPct val="100000"/>
              </a:lnSpc>
              <a:buNone/>
              <a:defRPr sz="1425" b="1" cap="all" spc="150" baseline="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Content Placeholder 3"/>
          <p:cNvSpPr>
            <a:spLocks noGrp="1"/>
          </p:cNvSpPr>
          <p:nvPr>
            <p:ph sz="half" idx="2"/>
          </p:nvPr>
        </p:nvSpPr>
        <p:spPr>
          <a:xfrm>
            <a:off x="942975" y="2181826"/>
            <a:ext cx="3600450" cy="224729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975398" y="1649725"/>
            <a:ext cx="3600450" cy="474397"/>
          </a:xfrm>
        </p:spPr>
        <p:txBody>
          <a:bodyPr anchor="b">
            <a:noAutofit/>
          </a:bodyPr>
          <a:lstStyle>
            <a:lvl1pPr marL="0" indent="0">
              <a:lnSpc>
                <a:spcPct val="100000"/>
              </a:lnSpc>
              <a:buNone/>
              <a:defRPr sz="1425" b="1" cap="all" spc="150" baseline="0">
                <a:solidFill>
                  <a:schemeClr val="tx2"/>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Content Placeholder 5"/>
          <p:cNvSpPr>
            <a:spLocks noGrp="1"/>
          </p:cNvSpPr>
          <p:nvPr>
            <p:ph sz="quarter" idx="4"/>
          </p:nvPr>
        </p:nvSpPr>
        <p:spPr>
          <a:xfrm>
            <a:off x="4975398" y="2181826"/>
            <a:ext cx="3600450" cy="224729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6/2/25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sv" smtClean="0"/>
              <a:t>‹#›</a:t>
            </a:fld>
            <a:endParaRPr lang="sv"/>
          </a:p>
        </p:txBody>
      </p:sp>
    </p:spTree>
    <p:extLst>
      <p:ext uri="{BB962C8B-B14F-4D97-AF65-F5344CB8AC3E}">
        <p14:creationId xmlns:p14="http://schemas.microsoft.com/office/powerpoint/2010/main" val="2377163633"/>
      </p:ext>
    </p:extLst>
  </p:cSld>
  <p:clrMapOvr>
    <a:masterClrMapping/>
  </p:clrMapOvr>
  <p:hf sldNum="0"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6/2/25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sv" smtClean="0"/>
              <a:t>‹#›</a:t>
            </a:fld>
            <a:endParaRPr lang="sv"/>
          </a:p>
        </p:txBody>
      </p:sp>
    </p:spTree>
    <p:extLst>
      <p:ext uri="{BB962C8B-B14F-4D97-AF65-F5344CB8AC3E}">
        <p14:creationId xmlns:p14="http://schemas.microsoft.com/office/powerpoint/2010/main" val="150096693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6/2/25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sv" smtClean="0"/>
              <a:t>‹#›</a:t>
            </a:fld>
            <a:endParaRPr lang="sv"/>
          </a:p>
        </p:txBody>
      </p:sp>
    </p:spTree>
    <p:extLst>
      <p:ext uri="{BB962C8B-B14F-4D97-AF65-F5344CB8AC3E}">
        <p14:creationId xmlns:p14="http://schemas.microsoft.com/office/powerpoint/2010/main" val="35899137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ext med bildtext">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51435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342900"/>
            <a:ext cx="2319086" cy="897503"/>
          </a:xfrm>
        </p:spPr>
        <p:txBody>
          <a:bodyPr anchor="b">
            <a:normAutofit/>
          </a:bodyPr>
          <a:lstStyle>
            <a:lvl1pPr>
              <a:lnSpc>
                <a:spcPct val="100000"/>
              </a:lnSpc>
              <a:defRPr sz="1425" b="1" i="0" cap="all" spc="225" baseline="0">
                <a:solidFill>
                  <a:schemeClr val="accent1"/>
                </a:solidFill>
                <a:latin typeface="+mn-lt"/>
              </a:defRPr>
            </a:lvl1pPr>
          </a:lstStyle>
          <a:p>
            <a:r>
              <a:rPr lang="sv-SE"/>
              <a:t>Klicka här för att ändra mall för rubrikformat</a:t>
            </a:r>
            <a:endParaRPr lang="en-US" dirty="0"/>
          </a:p>
        </p:txBody>
      </p:sp>
      <p:sp>
        <p:nvSpPr>
          <p:cNvPr id="3" name="Content Placeholder 2"/>
          <p:cNvSpPr>
            <a:spLocks noGrp="1"/>
          </p:cNvSpPr>
          <p:nvPr>
            <p:ph idx="1"/>
          </p:nvPr>
        </p:nvSpPr>
        <p:spPr>
          <a:xfrm>
            <a:off x="573788" y="690283"/>
            <a:ext cx="4618814" cy="373884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253414" y="1306002"/>
            <a:ext cx="2319086" cy="3123123"/>
          </a:xfrm>
        </p:spPr>
        <p:txBody>
          <a:bodyPr/>
          <a:lstStyle>
            <a:lvl1pPr marL="0" indent="0">
              <a:lnSpc>
                <a:spcPct val="120000"/>
              </a:lnSpc>
              <a:spcBef>
                <a:spcPts val="900"/>
              </a:spcBef>
              <a:buNone/>
              <a:defRPr sz="12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Date Placeholder 4"/>
          <p:cNvSpPr>
            <a:spLocks noGrp="1"/>
          </p:cNvSpPr>
          <p:nvPr>
            <p:ph type="dt" sz="half" idx="10"/>
          </p:nvPr>
        </p:nvSpPr>
        <p:spPr>
          <a:xfrm>
            <a:off x="573789" y="4781759"/>
            <a:ext cx="925016" cy="261347"/>
          </a:xfrm>
        </p:spPr>
        <p:txBody>
          <a:bodyPr/>
          <a:lstStyle/>
          <a:p>
            <a:fld id="{5586B75A-687E-405C-8A0B-8D00578BA2C3}" type="datetimeFigureOut">
              <a:rPr lang="en-US" smtClean="0"/>
              <a:pPr/>
              <a:t>6/2/25</a:t>
            </a:fld>
            <a:endParaRPr lang="en-US" dirty="0"/>
          </a:p>
        </p:txBody>
      </p:sp>
      <p:sp>
        <p:nvSpPr>
          <p:cNvPr id="6" name="Footer Placeholder 5"/>
          <p:cNvSpPr>
            <a:spLocks noGrp="1"/>
          </p:cNvSpPr>
          <p:nvPr>
            <p:ph type="ftr" sz="quarter" idx="11"/>
          </p:nvPr>
        </p:nvSpPr>
        <p:spPr>
          <a:xfrm>
            <a:off x="1577716" y="4781759"/>
            <a:ext cx="2611634" cy="259347"/>
          </a:xfrm>
        </p:spPr>
        <p:txBody>
          <a:bodyPr/>
          <a:lstStyle/>
          <a:p>
            <a:endParaRPr lang="en-US" dirty="0"/>
          </a:p>
        </p:txBody>
      </p:sp>
      <p:sp>
        <p:nvSpPr>
          <p:cNvPr id="7" name="Slide Number Placeholder 6"/>
          <p:cNvSpPr>
            <a:spLocks noGrp="1"/>
          </p:cNvSpPr>
          <p:nvPr>
            <p:ph type="sldNum" sz="quarter" idx="12"/>
          </p:nvPr>
        </p:nvSpPr>
        <p:spPr>
          <a:xfrm>
            <a:off x="4268261" y="4781759"/>
            <a:ext cx="924342" cy="259347"/>
          </a:xfrm>
        </p:spPr>
        <p:txBody>
          <a:bodyPr/>
          <a:lstStyle/>
          <a:p>
            <a:pPr marL="0" lvl="0" indent="0" algn="r" rtl="0">
              <a:spcBef>
                <a:spcPts val="0"/>
              </a:spcBef>
              <a:spcAft>
                <a:spcPts val="0"/>
              </a:spcAft>
              <a:buNone/>
            </a:pPr>
            <a:fld id="{00000000-1234-1234-1234-123412341234}" type="slidenum">
              <a:rPr lang="sv" smtClean="0"/>
              <a:t>‹#›</a:t>
            </a:fld>
            <a:endParaRPr lang="sv"/>
          </a:p>
        </p:txBody>
      </p:sp>
      <p:sp>
        <p:nvSpPr>
          <p:cNvPr id="8" name="Rectangle 7" title="left edge border"/>
          <p:cNvSpPr/>
          <p:nvPr/>
        </p:nvSpPr>
        <p:spPr>
          <a:xfrm>
            <a:off x="0" y="0"/>
            <a:ext cx="2125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58771214"/>
      </p:ext>
    </p:extLst>
  </p:cSld>
  <p:clrMapOvr>
    <a:masterClrMapping/>
  </p:clrMapOvr>
  <p:hf sldNum="0" hdr="0" ftr="0" dt="0"/>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51434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a:t>Klicka på ikonen för att lägga till en bild</a:t>
            </a:r>
            <a:endParaRPr lang="en-US" dirty="0"/>
          </a:p>
        </p:txBody>
      </p:sp>
      <p:sp>
        <p:nvSpPr>
          <p:cNvPr id="11" name="Freeform 11" title="right scallop background shape"/>
          <p:cNvSpPr/>
          <p:nvPr/>
        </p:nvSpPr>
        <p:spPr bwMode="auto">
          <a:xfrm>
            <a:off x="5542359" y="0"/>
            <a:ext cx="3601641" cy="51435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125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342900"/>
            <a:ext cx="2319088" cy="897503"/>
          </a:xfrm>
        </p:spPr>
        <p:txBody>
          <a:bodyPr anchor="b">
            <a:normAutofit/>
          </a:bodyPr>
          <a:lstStyle>
            <a:lvl1pPr>
              <a:lnSpc>
                <a:spcPct val="100000"/>
              </a:lnSpc>
              <a:defRPr sz="1425" b="1" i="0" spc="225" baseline="0">
                <a:solidFill>
                  <a:schemeClr val="accent1"/>
                </a:solidFill>
                <a:latin typeface="+mn-lt"/>
              </a:defRPr>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6253413" y="1306002"/>
            <a:ext cx="2319088" cy="3123123"/>
          </a:xfrm>
        </p:spPr>
        <p:txBody>
          <a:bodyPr/>
          <a:lstStyle>
            <a:lvl1pPr marL="0" indent="0">
              <a:lnSpc>
                <a:spcPct val="120000"/>
              </a:lnSpc>
              <a:spcBef>
                <a:spcPts val="900"/>
              </a:spcBef>
              <a:buNone/>
              <a:defRPr sz="12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Date Placeholder 4"/>
          <p:cNvSpPr>
            <a:spLocks noGrp="1"/>
          </p:cNvSpPr>
          <p:nvPr>
            <p:ph type="dt" sz="half" idx="10"/>
          </p:nvPr>
        </p:nvSpPr>
        <p:spPr>
          <a:xfrm>
            <a:off x="574463" y="4781759"/>
            <a:ext cx="924342" cy="261347"/>
          </a:xfrm>
        </p:spPr>
        <p:txBody>
          <a:bodyPr/>
          <a:lstStyle/>
          <a:p>
            <a:fld id="{5586B75A-687E-405C-8A0B-8D00578BA2C3}" type="datetimeFigureOut">
              <a:rPr lang="en-US" smtClean="0"/>
              <a:pPr/>
              <a:t>6/2/25</a:t>
            </a:fld>
            <a:endParaRPr lang="en-US" dirty="0"/>
          </a:p>
        </p:txBody>
      </p:sp>
      <p:sp>
        <p:nvSpPr>
          <p:cNvPr id="6" name="Footer Placeholder 5"/>
          <p:cNvSpPr>
            <a:spLocks noGrp="1"/>
          </p:cNvSpPr>
          <p:nvPr>
            <p:ph type="ftr" sz="quarter" idx="11"/>
          </p:nvPr>
        </p:nvSpPr>
        <p:spPr>
          <a:xfrm>
            <a:off x="1577716" y="4781759"/>
            <a:ext cx="2611634" cy="259347"/>
          </a:xfrm>
        </p:spPr>
        <p:txBody>
          <a:bodyPr/>
          <a:lstStyle/>
          <a:p>
            <a:endParaRPr lang="en-US" dirty="0"/>
          </a:p>
        </p:txBody>
      </p:sp>
      <p:sp>
        <p:nvSpPr>
          <p:cNvPr id="7" name="Slide Number Placeholder 6"/>
          <p:cNvSpPr>
            <a:spLocks noGrp="1"/>
          </p:cNvSpPr>
          <p:nvPr>
            <p:ph type="sldNum" sz="quarter" idx="12"/>
          </p:nvPr>
        </p:nvSpPr>
        <p:spPr>
          <a:xfrm>
            <a:off x="4265676" y="4781759"/>
            <a:ext cx="925830" cy="259347"/>
          </a:xfrm>
        </p:spPr>
        <p:txBody>
          <a:bodyPr/>
          <a:lstStyle/>
          <a:p>
            <a:pPr marL="0" lvl="0" indent="0" algn="r" rtl="0">
              <a:spcBef>
                <a:spcPts val="0"/>
              </a:spcBef>
              <a:spcAft>
                <a:spcPts val="0"/>
              </a:spcAft>
              <a:buNone/>
            </a:pPr>
            <a:fld id="{00000000-1234-1234-1234-123412341234}" type="slidenum">
              <a:rPr lang="sv" smtClean="0"/>
              <a:t>‹#›</a:t>
            </a:fld>
            <a:endParaRPr lang="sv"/>
          </a:p>
        </p:txBody>
      </p:sp>
    </p:spTree>
    <p:extLst>
      <p:ext uri="{BB962C8B-B14F-4D97-AF65-F5344CB8AC3E}">
        <p14:creationId xmlns:p14="http://schemas.microsoft.com/office/powerpoint/2010/main" val="215811890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286789"/>
            <a:ext cx="7633742" cy="1119099"/>
          </a:xfrm>
          <a:prstGeom prst="rect">
            <a:avLst/>
          </a:prstGeom>
        </p:spPr>
        <p:txBody>
          <a:bodyPr vert="horz" lIns="91440" tIns="45720" rIns="91440" bIns="45720" rtlCol="0" anchor="t">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938758" y="1714501"/>
            <a:ext cx="7633742" cy="269519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938758" y="4781759"/>
            <a:ext cx="1747292" cy="261347"/>
          </a:xfrm>
          <a:prstGeom prst="rect">
            <a:avLst/>
          </a:prstGeom>
        </p:spPr>
        <p:txBody>
          <a:bodyPr vert="horz" lIns="91440" tIns="45720" rIns="91440" bIns="45720" rtlCol="0" anchor="ctr"/>
          <a:lstStyle>
            <a:lvl1pPr algn="l">
              <a:defRPr sz="900">
                <a:solidFill>
                  <a:schemeClr val="tx1">
                    <a:lumMod val="65000"/>
                    <a:lumOff val="35000"/>
                  </a:schemeClr>
                </a:solidFill>
              </a:defRPr>
            </a:lvl1pPr>
          </a:lstStyle>
          <a:p>
            <a:fld id="{5586B75A-687E-405C-8A0B-8D00578BA2C3}" type="datetimeFigureOut">
              <a:rPr lang="en-US" smtClean="0"/>
              <a:pPr/>
              <a:t>6/2/25</a:t>
            </a:fld>
            <a:endParaRPr lang="en-US" dirty="0"/>
          </a:p>
        </p:txBody>
      </p:sp>
      <p:sp>
        <p:nvSpPr>
          <p:cNvPr id="5" name="Footer Placeholder 4"/>
          <p:cNvSpPr>
            <a:spLocks noGrp="1"/>
          </p:cNvSpPr>
          <p:nvPr>
            <p:ph type="ftr" sz="quarter" idx="3"/>
          </p:nvPr>
        </p:nvSpPr>
        <p:spPr>
          <a:xfrm>
            <a:off x="3028950" y="4781759"/>
            <a:ext cx="3086100" cy="259347"/>
          </a:xfrm>
          <a:prstGeom prst="rect">
            <a:avLst/>
          </a:prstGeom>
        </p:spPr>
        <p:txBody>
          <a:bodyPr vert="horz" lIns="91440" tIns="45720" rIns="91440" bIns="45720" rtlCol="0" anchor="ctr"/>
          <a:lstStyle>
            <a:lvl1pPr algn="ctr">
              <a:defRPr sz="9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57951" y="4781759"/>
            <a:ext cx="2114549" cy="259347"/>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pPr marL="0" lvl="0" indent="0" algn="r" rtl="0">
              <a:spcBef>
                <a:spcPts val="0"/>
              </a:spcBef>
              <a:spcAft>
                <a:spcPts val="0"/>
              </a:spcAft>
              <a:buNone/>
            </a:pPr>
            <a:fld id="{00000000-1234-1234-1234-123412341234}" type="slidenum">
              <a:rPr lang="sv" smtClean="0"/>
              <a:t>‹#›</a:t>
            </a:fld>
            <a:endParaRPr lang="sv"/>
          </a:p>
        </p:txBody>
      </p:sp>
      <p:sp>
        <p:nvSpPr>
          <p:cNvPr id="11" name="Freeform 6" title="Left scallop edge"/>
          <p:cNvSpPr/>
          <p:nvPr/>
        </p:nvSpPr>
        <p:spPr bwMode="auto">
          <a:xfrm>
            <a:off x="0" y="0"/>
            <a:ext cx="664369" cy="51435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8931402" y="0"/>
            <a:ext cx="2125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6920741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hf sldNum="0" hdr="0" ftr="0" dt="0"/>
  <p:txStyles>
    <p:titleStyle>
      <a:lvl1pPr algn="l" defTabSz="685800" rtl="0" eaLnBrk="1" latinLnBrk="0" hangingPunct="1">
        <a:lnSpc>
          <a:spcPct val="90000"/>
        </a:lnSpc>
        <a:spcBef>
          <a:spcPct val="0"/>
        </a:spcBef>
        <a:buNone/>
        <a:defRPr sz="3825" kern="1200" cap="all" spc="150" baseline="0">
          <a:solidFill>
            <a:schemeClr val="tx2"/>
          </a:solidFill>
          <a:latin typeface="+mj-lt"/>
          <a:ea typeface="+mj-ea"/>
          <a:cs typeface="+mj-cs"/>
        </a:defRPr>
      </a:lvl1pPr>
    </p:titleStyle>
    <p:bodyStyle>
      <a:lvl1pPr marL="171450" indent="-171450" algn="l" defTabSz="685800" rtl="0" eaLnBrk="1" latinLnBrk="0" hangingPunct="1">
        <a:lnSpc>
          <a:spcPct val="110000"/>
        </a:lnSpc>
        <a:spcBef>
          <a:spcPts val="525"/>
        </a:spcBef>
        <a:buClr>
          <a:schemeClr val="tx2"/>
        </a:buClr>
        <a:buFont typeface="Arial" panose="020B0604020202020204" pitchFamily="34" charset="0"/>
        <a:buChar char="•"/>
        <a:defRPr sz="1500" kern="1200">
          <a:solidFill>
            <a:schemeClr val="tx1">
              <a:lumMod val="65000"/>
              <a:lumOff val="35000"/>
            </a:schemeClr>
          </a:solidFill>
          <a:latin typeface="+mn-lt"/>
          <a:ea typeface="+mn-ea"/>
          <a:cs typeface="+mn-cs"/>
        </a:defRPr>
      </a:lvl1pPr>
      <a:lvl2pPr marL="514350" indent="-171450" algn="l" defTabSz="685800" rtl="0" eaLnBrk="1" latinLnBrk="0" hangingPunct="1">
        <a:lnSpc>
          <a:spcPct val="110000"/>
        </a:lnSpc>
        <a:spcBef>
          <a:spcPts val="525"/>
        </a:spcBef>
        <a:buClr>
          <a:schemeClr val="tx2"/>
        </a:buClr>
        <a:buFont typeface="Gill Sans MT" panose="020B0502020104020203" pitchFamily="34" charset="0"/>
        <a:buChar char="–"/>
        <a:defRPr sz="1350" kern="1200">
          <a:solidFill>
            <a:schemeClr val="tx1">
              <a:lumMod val="65000"/>
              <a:lumOff val="35000"/>
            </a:schemeClr>
          </a:solidFill>
          <a:latin typeface="+mn-lt"/>
          <a:ea typeface="+mn-ea"/>
          <a:cs typeface="+mn-cs"/>
        </a:defRPr>
      </a:lvl2pPr>
      <a:lvl3pPr marL="857250" indent="-171450" algn="l" defTabSz="685800" rtl="0" eaLnBrk="1" latinLnBrk="0" hangingPunct="1">
        <a:lnSpc>
          <a:spcPct val="110000"/>
        </a:lnSpc>
        <a:spcBef>
          <a:spcPts val="525"/>
        </a:spcBef>
        <a:buClr>
          <a:schemeClr val="tx2"/>
        </a:buClr>
        <a:buFont typeface="Arial" panose="020B0604020202020204" pitchFamily="34" charset="0"/>
        <a:buChar char="•"/>
        <a:defRPr sz="120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110000"/>
        </a:lnSpc>
        <a:spcBef>
          <a:spcPts val="525"/>
        </a:spcBef>
        <a:buClr>
          <a:schemeClr val="tx2"/>
        </a:buClr>
        <a:buFont typeface="Gill Sans MT" panose="020B0502020104020203" pitchFamily="34" charset="0"/>
        <a:buChar char="–"/>
        <a:defRPr sz="1050" kern="1200" baseline="0">
          <a:solidFill>
            <a:schemeClr val="tx1">
              <a:lumMod val="65000"/>
              <a:lumOff val="35000"/>
            </a:schemeClr>
          </a:solidFill>
          <a:latin typeface="+mn-lt"/>
          <a:ea typeface="+mn-ea"/>
          <a:cs typeface="+mn-cs"/>
        </a:defRPr>
      </a:lvl8pPr>
      <a:lvl9pPr marL="2914650" indent="-171450" algn="l" defTabSz="685800" rtl="0" eaLnBrk="1" latinLnBrk="0" hangingPunct="1">
        <a:lnSpc>
          <a:spcPct val="110000"/>
        </a:lnSpc>
        <a:spcBef>
          <a:spcPts val="525"/>
        </a:spcBef>
        <a:buClr>
          <a:schemeClr val="tx2"/>
        </a:buClr>
        <a:buFont typeface="Arial" panose="020B0604020202020204" pitchFamily="34" charset="0"/>
        <a:buChar char="•"/>
        <a:defRPr sz="105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3"/>
        <p:cNvGrpSpPr/>
        <p:nvPr/>
      </p:nvGrpSpPr>
      <p:grpSpPr>
        <a:xfrm>
          <a:off x="0" y="0"/>
          <a:ext cx="0" cy="0"/>
          <a:chOff x="0" y="0"/>
          <a:chExt cx="0" cy="0"/>
        </a:xfrm>
      </p:grpSpPr>
      <p:pic>
        <p:nvPicPr>
          <p:cNvPr id="56" name="Picture 55">
            <a:extLst>
              <a:ext uri="{FF2B5EF4-FFF2-40B4-BE49-F238E27FC236}">
                <a16:creationId xmlns:a16="http://schemas.microsoft.com/office/drawing/2014/main" id="{1A9FE704-2800-5FBF-82AE-F7609368D6F9}"/>
              </a:ext>
            </a:extLst>
          </p:cNvPr>
          <p:cNvPicPr>
            <a:picLocks noChangeAspect="1"/>
          </p:cNvPicPr>
          <p:nvPr/>
        </p:nvPicPr>
        <p:blipFill>
          <a:blip r:embed="rId3"/>
          <a:srcRect l="8292" r="8292"/>
          <a:stretch/>
        </p:blipFill>
        <p:spPr>
          <a:xfrm>
            <a:off x="6272207" y="10"/>
            <a:ext cx="2871793" cy="5143490"/>
          </a:xfrm>
          <a:prstGeom prst="rect">
            <a:avLst/>
          </a:prstGeom>
        </p:spPr>
      </p:pic>
      <p:sp>
        <p:nvSpPr>
          <p:cNvPr id="54" name="Google Shape;54;p13"/>
          <p:cNvSpPr txBox="1">
            <a:spLocks noGrp="1"/>
          </p:cNvSpPr>
          <p:nvPr>
            <p:ph type="ctrTitle"/>
          </p:nvPr>
        </p:nvSpPr>
        <p:spPr>
          <a:xfrm>
            <a:off x="408302" y="823791"/>
            <a:ext cx="5863905" cy="3296241"/>
          </a:xfrm>
          <a:prstGeom prst="rect">
            <a:avLst/>
          </a:prstGeom>
        </p:spPr>
        <p:txBody>
          <a:bodyPr spcFirstLastPara="1" lIns="91425" tIns="91425" rIns="91425" bIns="91425" anchorCtr="0">
            <a:normAutofit/>
          </a:bodyPr>
          <a:lstStyle/>
          <a:p>
            <a:pPr marL="0" lvl="0" indent="0" algn="l" rtl="0">
              <a:spcBef>
                <a:spcPts val="0"/>
              </a:spcBef>
              <a:spcAft>
                <a:spcPts val="0"/>
              </a:spcAft>
              <a:buNone/>
            </a:pPr>
            <a:r>
              <a:rPr lang="sv-SE" sz="4800" spc="0" noProof="0" dirty="0"/>
              <a:t>Att läsa och analysera skönlitteratur</a:t>
            </a:r>
          </a:p>
        </p:txBody>
      </p:sp>
      <p:sp>
        <p:nvSpPr>
          <p:cNvPr id="2" name="textruta 1">
            <a:extLst>
              <a:ext uri="{FF2B5EF4-FFF2-40B4-BE49-F238E27FC236}">
                <a16:creationId xmlns:a16="http://schemas.microsoft.com/office/drawing/2014/main" id="{443157D6-9C8E-35A0-79B1-7EB6773CA5F7}"/>
              </a:ext>
            </a:extLst>
          </p:cNvPr>
          <p:cNvSpPr txBox="1"/>
          <p:nvPr/>
        </p:nvSpPr>
        <p:spPr>
          <a:xfrm>
            <a:off x="408302" y="4172541"/>
            <a:ext cx="5863905" cy="556709"/>
          </a:xfrm>
          <a:prstGeom prst="rect">
            <a:avLst/>
          </a:prstGeom>
        </p:spPr>
        <p:txBody>
          <a:bodyPr rtlCol="0">
            <a:normAutofit/>
          </a:bodyPr>
          <a:lstStyle/>
          <a:p>
            <a:pPr>
              <a:spcAft>
                <a:spcPts val="600"/>
              </a:spcAft>
            </a:pPr>
            <a:r>
              <a:rPr lang="sv-SE" cap="all">
                <a:solidFill>
                  <a:schemeClr val="bg2"/>
                </a:solidFill>
              </a:rPr>
              <a:t>Litteraturbankens skola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1226682" y="655431"/>
            <a:ext cx="7928998" cy="727837"/>
          </a:xfrm>
          <a:prstGeom prst="rect">
            <a:avLst/>
          </a:prstGeom>
          <a:effectLst/>
        </p:spPr>
        <p:txBody>
          <a:bodyPr spcFirstLastPara="1" vert="horz" lIns="91440" tIns="45720" rIns="91440" bIns="45720" rtlCol="0" anchor="b" anchorCtr="0">
            <a:normAutofit/>
          </a:bodyPr>
          <a:lstStyle/>
          <a:p>
            <a:pPr marL="0" lvl="0" indent="0" defTabSz="457200">
              <a:spcBef>
                <a:spcPct val="0"/>
              </a:spcBef>
              <a:spcAft>
                <a:spcPts val="0"/>
              </a:spcAft>
            </a:pPr>
            <a:r>
              <a:rPr lang="sv-SE" sz="3000" noProof="0" dirty="0"/>
              <a:t>Att analysera skönlitteratur</a:t>
            </a:r>
          </a:p>
        </p:txBody>
      </p:sp>
      <p:sp>
        <p:nvSpPr>
          <p:cNvPr id="109" name="Google Shape;109;p22"/>
          <p:cNvSpPr txBox="1">
            <a:spLocks noGrp="1"/>
          </p:cNvSpPr>
          <p:nvPr>
            <p:ph type="body" idx="1"/>
          </p:nvPr>
        </p:nvSpPr>
        <p:spPr>
          <a:xfrm>
            <a:off x="1226682" y="1974882"/>
            <a:ext cx="5576454" cy="2697702"/>
          </a:xfrm>
          <a:prstGeom prst="rect">
            <a:avLst/>
          </a:prstGeom>
          <a:effectLst/>
        </p:spPr>
        <p:txBody>
          <a:bodyPr spcFirstLastPara="1" vert="horz" lIns="91440" tIns="45720" rIns="91440" bIns="45720" rtlCol="0" anchor="ctr" anchorCtr="0">
            <a:normAutofit/>
          </a:bodyPr>
          <a:lstStyle/>
          <a:p>
            <a:pPr marL="0" lvl="0" indent="0" defTabSz="457200">
              <a:lnSpc>
                <a:spcPct val="90000"/>
              </a:lnSpc>
              <a:spcBef>
                <a:spcPct val="20000"/>
              </a:spcBef>
              <a:spcAft>
                <a:spcPts val="600"/>
              </a:spcAft>
              <a:buNone/>
            </a:pPr>
            <a:r>
              <a:rPr lang="sv-SE" noProof="0" dirty="0">
                <a:solidFill>
                  <a:schemeClr val="tx1"/>
                </a:solidFill>
              </a:rPr>
              <a:t>Litteraturvetenskap kallas den vetenskapliga disciplin som ägnas åt studiet av skönlitteraturen: hur den kom till, hur den är uppbyggd och hur den både speglar och påverkar världen.</a:t>
            </a:r>
          </a:p>
          <a:p>
            <a:pPr marL="0" lvl="0" indent="0" defTabSz="457200">
              <a:lnSpc>
                <a:spcPct val="90000"/>
              </a:lnSpc>
              <a:spcBef>
                <a:spcPct val="20000"/>
              </a:spcBef>
              <a:spcAft>
                <a:spcPts val="600"/>
              </a:spcAft>
              <a:buNone/>
            </a:pPr>
            <a:endParaRPr lang="sv-SE" noProof="0" dirty="0">
              <a:solidFill>
                <a:schemeClr val="tx1"/>
              </a:solidFill>
            </a:endParaRPr>
          </a:p>
          <a:p>
            <a:pPr marL="0" lvl="0" indent="0" defTabSz="457200">
              <a:lnSpc>
                <a:spcPct val="90000"/>
              </a:lnSpc>
              <a:spcBef>
                <a:spcPct val="20000"/>
              </a:spcBef>
              <a:spcAft>
                <a:spcPts val="600"/>
              </a:spcAft>
              <a:buNone/>
            </a:pPr>
            <a:r>
              <a:rPr lang="sv-SE" noProof="0" dirty="0">
                <a:solidFill>
                  <a:schemeClr val="tx1"/>
                </a:solidFill>
              </a:rPr>
              <a:t>Eftersom det är en mycket gammal vetenskap har man utvecklat massor av olika sätt att närma sig och undersöka litteraturen. </a:t>
            </a:r>
          </a:p>
          <a:p>
            <a:pPr marL="0" lvl="0" indent="0" defTabSz="457200">
              <a:lnSpc>
                <a:spcPct val="90000"/>
              </a:lnSpc>
              <a:spcBef>
                <a:spcPct val="20000"/>
              </a:spcBef>
              <a:spcAft>
                <a:spcPts val="600"/>
              </a:spcAft>
              <a:buNone/>
            </a:pPr>
            <a:endParaRPr lang="sv-SE" noProof="0" dirty="0">
              <a:solidFill>
                <a:schemeClr val="tx1"/>
              </a:solidFill>
            </a:endParaRPr>
          </a:p>
          <a:p>
            <a:pPr marL="0" lvl="0" indent="0" defTabSz="457200">
              <a:lnSpc>
                <a:spcPct val="90000"/>
              </a:lnSpc>
              <a:spcBef>
                <a:spcPct val="20000"/>
              </a:spcBef>
              <a:spcAft>
                <a:spcPts val="600"/>
              </a:spcAft>
              <a:buSzPts val="1100"/>
              <a:buNone/>
            </a:pPr>
            <a:r>
              <a:rPr lang="sv-SE" noProof="0" dirty="0">
                <a:solidFill>
                  <a:schemeClr val="tx1"/>
                </a:solidFill>
              </a:rPr>
              <a:t>Ett av de mer lättillgängliga sätten är att analysera litteraturen utifrån </a:t>
            </a:r>
            <a:r>
              <a:rPr lang="sv-SE" i="1" noProof="0" dirty="0">
                <a:solidFill>
                  <a:schemeClr val="tx1"/>
                </a:solidFill>
              </a:rPr>
              <a:t>tema</a:t>
            </a:r>
            <a:r>
              <a:rPr lang="sv-SE" noProof="0" dirty="0">
                <a:solidFill>
                  <a:schemeClr val="tx1"/>
                </a:solidFill>
              </a:rPr>
              <a:t>, det vill säga att göra en </a:t>
            </a:r>
            <a:r>
              <a:rPr lang="sv-SE" i="1" noProof="0" dirty="0">
                <a:solidFill>
                  <a:schemeClr val="tx1"/>
                </a:solidFill>
              </a:rPr>
              <a:t>tematisk analys</a:t>
            </a:r>
            <a:r>
              <a:rPr lang="sv-SE" noProof="0" dirty="0">
                <a:solidFill>
                  <a:schemeClr val="tx1"/>
                </a:solidFill>
              </a:rPr>
              <a:t>.</a:t>
            </a:r>
          </a:p>
          <a:p>
            <a:pPr marL="0" lvl="0" indent="0" defTabSz="457200">
              <a:lnSpc>
                <a:spcPct val="90000"/>
              </a:lnSpc>
              <a:spcBef>
                <a:spcPct val="20000"/>
              </a:spcBef>
              <a:spcAft>
                <a:spcPts val="600"/>
              </a:spcAft>
              <a:buNone/>
            </a:pPr>
            <a:endParaRPr lang="sv-SE" noProof="0" dirty="0">
              <a:solidFill>
                <a:schemeClr val="tx1"/>
              </a:solidFill>
            </a:endParaRPr>
          </a:p>
        </p:txBody>
      </p:sp>
      <p:sp>
        <p:nvSpPr>
          <p:cNvPr id="2" name="textruta 1">
            <a:extLst>
              <a:ext uri="{FF2B5EF4-FFF2-40B4-BE49-F238E27FC236}">
                <a16:creationId xmlns:a16="http://schemas.microsoft.com/office/drawing/2014/main" id="{3BF6DAA3-887D-44C2-1398-42DAFC4344F2}"/>
              </a:ext>
            </a:extLst>
          </p:cNvPr>
          <p:cNvSpPr txBox="1"/>
          <p:nvPr/>
        </p:nvSpPr>
        <p:spPr>
          <a:xfrm rot="16200000">
            <a:off x="-1024128" y="3456432"/>
            <a:ext cx="2604541" cy="246221"/>
          </a:xfrm>
          <a:prstGeom prst="rect">
            <a:avLst/>
          </a:prstGeom>
          <a:noFill/>
        </p:spPr>
        <p:txBody>
          <a:bodyPr wrap="square" rtlCol="0">
            <a:spAutoFit/>
          </a:bodyPr>
          <a:lstStyle/>
          <a:p>
            <a:r>
              <a:rPr lang="sv-SE" sz="1000" cap="all" dirty="0">
                <a:solidFill>
                  <a:schemeClr val="bg1"/>
                </a:solidFill>
              </a:rPr>
              <a:t>Litteraturbankens skola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13"/>
        <p:cNvGrpSpPr/>
        <p:nvPr/>
      </p:nvGrpSpPr>
      <p:grpSpPr>
        <a:xfrm>
          <a:off x="0" y="0"/>
          <a:ext cx="0" cy="0"/>
          <a:chOff x="0" y="0"/>
          <a:chExt cx="0" cy="0"/>
        </a:xfrm>
      </p:grpSpPr>
      <p:sp>
        <p:nvSpPr>
          <p:cNvPr id="122" name="Freeform 6">
            <a:extLst>
              <a:ext uri="{FF2B5EF4-FFF2-40B4-BE49-F238E27FC236}">
                <a16:creationId xmlns:a16="http://schemas.microsoft.com/office/drawing/2014/main" id="{841EFD0D-0D37-447B-B1EA-4F7197EB2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51435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sv-SE"/>
          </a:p>
        </p:txBody>
      </p:sp>
      <p:sp>
        <p:nvSpPr>
          <p:cNvPr id="124" name="Rectangle 123">
            <a:extLst>
              <a:ext uri="{FF2B5EF4-FFF2-40B4-BE49-F238E27FC236}">
                <a16:creationId xmlns:a16="http://schemas.microsoft.com/office/drawing/2014/main" id="{5A6DFF24-307B-44B0-93F0-893676F14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126" name="Rectangle 125">
            <a:extLst>
              <a:ext uri="{FF2B5EF4-FFF2-40B4-BE49-F238E27FC236}">
                <a16:creationId xmlns:a16="http://schemas.microsoft.com/office/drawing/2014/main" id="{93B3D315-2706-4149-873C-331EDFAFE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Google Shape;114;p23"/>
          <p:cNvSpPr txBox="1">
            <a:spLocks noGrp="1"/>
          </p:cNvSpPr>
          <p:nvPr>
            <p:ph type="title"/>
          </p:nvPr>
        </p:nvSpPr>
        <p:spPr>
          <a:xfrm>
            <a:off x="938758" y="712231"/>
            <a:ext cx="3661817" cy="1119099"/>
          </a:xfrm>
          <a:prstGeom prst="rect">
            <a:avLst/>
          </a:prstGeom>
        </p:spPr>
        <p:txBody>
          <a:bodyPr spcFirstLastPara="1" vert="horz" lIns="91440" tIns="45720" rIns="91440" bIns="45720" rtlCol="0" anchor="t" anchorCtr="0">
            <a:normAutofit/>
          </a:bodyPr>
          <a:lstStyle/>
          <a:p>
            <a:pPr marL="0" lvl="0" indent="0" defTabSz="914400">
              <a:spcBef>
                <a:spcPct val="0"/>
              </a:spcBef>
              <a:spcAft>
                <a:spcPts val="0"/>
              </a:spcAft>
            </a:pPr>
            <a:r>
              <a:rPr lang="sv-SE" sz="3600" spc="200" noProof="0" dirty="0"/>
              <a:t>Tematisk analys</a:t>
            </a:r>
          </a:p>
        </p:txBody>
      </p:sp>
      <p:sp>
        <p:nvSpPr>
          <p:cNvPr id="128" name="Rectangle 127">
            <a:extLst>
              <a:ext uri="{FF2B5EF4-FFF2-40B4-BE49-F238E27FC236}">
                <a16:creationId xmlns:a16="http://schemas.microsoft.com/office/drawing/2014/main" id="{8D04E398-086D-467C-B390-9F9079FA7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115" name="Google Shape;115;p23"/>
          <p:cNvSpPr txBox="1">
            <a:spLocks noGrp="1"/>
          </p:cNvSpPr>
          <p:nvPr>
            <p:ph type="body" idx="1"/>
          </p:nvPr>
        </p:nvSpPr>
        <p:spPr>
          <a:xfrm>
            <a:off x="938758" y="2000250"/>
            <a:ext cx="3723049" cy="2409444"/>
          </a:xfrm>
          <a:prstGeom prst="rect">
            <a:avLst/>
          </a:prstGeom>
        </p:spPr>
        <p:txBody>
          <a:bodyPr spcFirstLastPara="1" vert="horz" lIns="91440" tIns="45720" rIns="91440" bIns="45720" rtlCol="0" anchorCtr="0">
            <a:normAutofit/>
          </a:bodyPr>
          <a:lstStyle/>
          <a:p>
            <a:pPr marL="0" lvl="0" indent="-228600" defTabSz="914400">
              <a:lnSpc>
                <a:spcPct val="100000"/>
              </a:lnSpc>
              <a:spcBef>
                <a:spcPts val="700"/>
              </a:spcBef>
              <a:spcAft>
                <a:spcPts val="600"/>
              </a:spcAft>
              <a:buNone/>
            </a:pPr>
            <a:r>
              <a:rPr lang="sv-SE" sz="1400" noProof="0" dirty="0">
                <a:solidFill>
                  <a:schemeClr val="tx1">
                    <a:lumMod val="85000"/>
                    <a:lumOff val="15000"/>
                  </a:schemeClr>
                </a:solidFill>
              </a:rPr>
              <a:t>Ett tema är de stora, övergripande ämnen som alla kan människor på något sätt kan relatera till och som är vanliga att ta upp i berättelser. </a:t>
            </a:r>
          </a:p>
          <a:p>
            <a:pPr marL="0" lvl="0" indent="-228600" defTabSz="914400">
              <a:lnSpc>
                <a:spcPct val="100000"/>
              </a:lnSpc>
              <a:spcBef>
                <a:spcPts val="700"/>
              </a:spcBef>
              <a:spcAft>
                <a:spcPts val="600"/>
              </a:spcAft>
              <a:buNone/>
            </a:pPr>
            <a:endParaRPr lang="sv-SE" sz="1400" noProof="0" dirty="0">
              <a:solidFill>
                <a:schemeClr val="tx1">
                  <a:lumMod val="85000"/>
                  <a:lumOff val="15000"/>
                </a:schemeClr>
              </a:solidFill>
            </a:endParaRPr>
          </a:p>
          <a:p>
            <a:pPr marL="0" lvl="0" indent="-228600" defTabSz="914400">
              <a:lnSpc>
                <a:spcPct val="100000"/>
              </a:lnSpc>
              <a:spcBef>
                <a:spcPts val="700"/>
              </a:spcBef>
              <a:spcAft>
                <a:spcPts val="600"/>
              </a:spcAft>
              <a:buNone/>
            </a:pPr>
            <a:r>
              <a:rPr lang="sv-SE" sz="1400" noProof="0" dirty="0">
                <a:solidFill>
                  <a:schemeClr val="tx1">
                    <a:lumMod val="85000"/>
                    <a:lumOff val="15000"/>
                  </a:schemeClr>
                </a:solidFill>
              </a:rPr>
              <a:t>Vanliga teman är till exempel döden, kärleken, ensamhet eller meningen med livet. sådant som människor i alla tider funderat över och brottats med. </a:t>
            </a:r>
          </a:p>
          <a:p>
            <a:pPr marL="0" lvl="0" indent="-228600" defTabSz="914400">
              <a:lnSpc>
                <a:spcPct val="100000"/>
              </a:lnSpc>
              <a:spcBef>
                <a:spcPts val="700"/>
              </a:spcBef>
              <a:spcAft>
                <a:spcPts val="600"/>
              </a:spcAft>
              <a:buNone/>
            </a:pPr>
            <a:endParaRPr lang="sv-SE" sz="1400" noProof="0" dirty="0">
              <a:solidFill>
                <a:schemeClr val="tx1">
                  <a:lumMod val="85000"/>
                  <a:lumOff val="15000"/>
                </a:schemeClr>
              </a:solidFill>
            </a:endParaRPr>
          </a:p>
          <a:p>
            <a:pPr marL="0" lvl="0" indent="-228600" defTabSz="914400">
              <a:lnSpc>
                <a:spcPct val="100000"/>
              </a:lnSpc>
              <a:spcBef>
                <a:spcPts val="700"/>
              </a:spcBef>
              <a:spcAft>
                <a:spcPts val="600"/>
              </a:spcAft>
              <a:buSzPts val="1100"/>
              <a:buNone/>
            </a:pPr>
            <a:endParaRPr lang="sv-SE" sz="1400" noProof="0" dirty="0">
              <a:solidFill>
                <a:schemeClr val="tx1">
                  <a:lumMod val="85000"/>
                  <a:lumOff val="15000"/>
                </a:schemeClr>
              </a:solidFill>
            </a:endParaRPr>
          </a:p>
        </p:txBody>
      </p:sp>
      <p:sp>
        <p:nvSpPr>
          <p:cNvPr id="130" name="Freeform 6">
            <a:extLst>
              <a:ext uri="{FF2B5EF4-FFF2-40B4-BE49-F238E27FC236}">
                <a16:creationId xmlns:a16="http://schemas.microsoft.com/office/drawing/2014/main" id="{20E344BB-E23E-4198-B2C7-8E752C6A9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92605" y="460084"/>
            <a:ext cx="3926681" cy="3921919"/>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sv-SE"/>
          </a:p>
        </p:txBody>
      </p:sp>
      <p:pic>
        <p:nvPicPr>
          <p:cNvPr id="119" name="Graphic 118">
            <a:extLst>
              <a:ext uri="{FF2B5EF4-FFF2-40B4-BE49-F238E27FC236}">
                <a16:creationId xmlns:a16="http://schemas.microsoft.com/office/drawing/2014/main" id="{7880B192-6070-153A-6F7F-1C03DFDD0C66}"/>
              </a:ext>
            </a:extLst>
          </p:cNvPr>
          <p:cNvPicPr>
            <a:picLocks noChangeAspect="1"/>
          </p:cNvPicPr>
          <p:nvPr/>
        </p:nvPicPr>
        <p:blipFill>
          <a:blip r:embed="rId3"/>
          <a:srcRect/>
          <a:stretch/>
        </p:blipFill>
        <p:spPr>
          <a:xfrm>
            <a:off x="5723774" y="460084"/>
            <a:ext cx="3207628" cy="420580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19"/>
        <p:cNvGrpSpPr/>
        <p:nvPr/>
      </p:nvGrpSpPr>
      <p:grpSpPr>
        <a:xfrm>
          <a:off x="0" y="0"/>
          <a:ext cx="0" cy="0"/>
          <a:chOff x="0" y="0"/>
          <a:chExt cx="0" cy="0"/>
        </a:xfrm>
      </p:grpSpPr>
      <p:sp>
        <p:nvSpPr>
          <p:cNvPr id="126" name="Freeform 6">
            <a:extLst>
              <a:ext uri="{FF2B5EF4-FFF2-40B4-BE49-F238E27FC236}">
                <a16:creationId xmlns:a16="http://schemas.microsoft.com/office/drawing/2014/main" id="{1DF61F47-37EC-408A-BDC8-E491FB5E5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51435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sv-SE"/>
          </a:p>
        </p:txBody>
      </p:sp>
      <p:sp>
        <p:nvSpPr>
          <p:cNvPr id="128" name="Rectangle 127">
            <a:extLst>
              <a:ext uri="{FF2B5EF4-FFF2-40B4-BE49-F238E27FC236}">
                <a16:creationId xmlns:a16="http://schemas.microsoft.com/office/drawing/2014/main" id="{68157995-9098-42A2-8E36-8BA9015D7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useBgFill="1">
        <p:nvSpPr>
          <p:cNvPr id="130" name="Rectangle 129">
            <a:extLst>
              <a:ext uri="{FF2B5EF4-FFF2-40B4-BE49-F238E27FC236}">
                <a16:creationId xmlns:a16="http://schemas.microsoft.com/office/drawing/2014/main" id="{A98AD482-27A4-454E-8A3A-84F73CBDA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322422E2-F15A-43AE-98F1-7210710B0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0257"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Google Shape;120;p24"/>
          <p:cNvSpPr txBox="1">
            <a:spLocks noGrp="1"/>
          </p:cNvSpPr>
          <p:nvPr>
            <p:ph type="title"/>
          </p:nvPr>
        </p:nvSpPr>
        <p:spPr>
          <a:xfrm>
            <a:off x="978230" y="694944"/>
            <a:ext cx="2188164" cy="878284"/>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sv-SE" sz="2700" spc="200" noProof="0" dirty="0"/>
              <a:t>Tematisk analys</a:t>
            </a:r>
          </a:p>
        </p:txBody>
      </p:sp>
      <p:sp>
        <p:nvSpPr>
          <p:cNvPr id="134" name="Freeform 6">
            <a:extLst>
              <a:ext uri="{FF2B5EF4-FFF2-40B4-BE49-F238E27FC236}">
                <a16:creationId xmlns:a16="http://schemas.microsoft.com/office/drawing/2014/main" id="{BDC8164B-5FC0-4CBD-B7AE-0CB8780FF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51435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75000"/>
              <a:alpha val="70000"/>
            </a:schemeClr>
          </a:solidFill>
          <a:ln w="0">
            <a:noFill/>
            <a:prstDash val="solid"/>
            <a:round/>
            <a:headEnd/>
            <a:tailEnd/>
          </a:ln>
        </p:spPr>
        <p:txBody>
          <a:bodyPr/>
          <a:lstStyle/>
          <a:p>
            <a:endParaRPr lang="sv-SE"/>
          </a:p>
        </p:txBody>
      </p:sp>
      <p:sp>
        <p:nvSpPr>
          <p:cNvPr id="121" name="Google Shape;121;p24"/>
          <p:cNvSpPr txBox="1">
            <a:spLocks noGrp="1"/>
          </p:cNvSpPr>
          <p:nvPr>
            <p:ph type="body" idx="1"/>
          </p:nvPr>
        </p:nvSpPr>
        <p:spPr>
          <a:xfrm>
            <a:off x="3875296" y="808783"/>
            <a:ext cx="4697204" cy="3525933"/>
          </a:xfrm>
          <a:prstGeom prst="rect">
            <a:avLst/>
          </a:prstGeom>
        </p:spPr>
        <p:txBody>
          <a:bodyPr spcFirstLastPara="1" vert="horz" lIns="91440" tIns="45720" rIns="91440" bIns="45720" rtlCol="0" anchor="ctr" anchorCtr="0">
            <a:normAutofit/>
          </a:bodyPr>
          <a:lstStyle/>
          <a:p>
            <a:pPr marL="0" lvl="0" indent="-228600" defTabSz="914400">
              <a:lnSpc>
                <a:spcPct val="100000"/>
              </a:lnSpc>
              <a:spcBef>
                <a:spcPts val="700"/>
              </a:spcBef>
              <a:spcAft>
                <a:spcPts val="600"/>
              </a:spcAft>
              <a:buNone/>
            </a:pPr>
            <a:r>
              <a:rPr lang="sv-SE" sz="1200" noProof="0" dirty="0"/>
              <a:t>När du ska göra en tematisk analys är det relevant att ta fram strategierna som nämns här:</a:t>
            </a:r>
            <a:br>
              <a:rPr lang="sv-SE" sz="1200" noProof="0" dirty="0"/>
            </a:br>
            <a:endParaRPr lang="sv-SE" sz="1200" noProof="0" dirty="0"/>
          </a:p>
          <a:p>
            <a:pPr lvl="0" indent="-228600" defTabSz="914400">
              <a:lnSpc>
                <a:spcPct val="100000"/>
              </a:lnSpc>
              <a:spcBef>
                <a:spcPts val="700"/>
              </a:spcBef>
              <a:spcAft>
                <a:spcPts val="600"/>
              </a:spcAft>
              <a:buSzPts val="1800"/>
              <a:buFont typeface="Wingdings" pitchFamily="2" charset="2"/>
              <a:buChar char="v"/>
            </a:pPr>
            <a:r>
              <a:rPr lang="sv-SE" sz="1200" noProof="0" dirty="0"/>
              <a:t> Läs igenom hela texten så att du får en övergripande bild av den.</a:t>
            </a:r>
          </a:p>
          <a:p>
            <a:pPr lvl="0" indent="-228600" defTabSz="914400">
              <a:lnSpc>
                <a:spcPct val="100000"/>
              </a:lnSpc>
              <a:spcBef>
                <a:spcPts val="700"/>
              </a:spcBef>
              <a:spcAft>
                <a:spcPts val="600"/>
              </a:spcAft>
              <a:buSzPts val="1800"/>
              <a:buFont typeface="Wingdings" pitchFamily="2" charset="2"/>
              <a:buChar char="v"/>
            </a:pPr>
            <a:r>
              <a:rPr lang="sv-SE" sz="1200" noProof="0" dirty="0"/>
              <a:t> Anteckna eller märk upp de delar som tar upp sitt tema.</a:t>
            </a:r>
          </a:p>
          <a:p>
            <a:pPr lvl="0" indent="-228600" defTabSz="914400">
              <a:lnSpc>
                <a:spcPct val="100000"/>
              </a:lnSpc>
              <a:spcBef>
                <a:spcPts val="700"/>
              </a:spcBef>
              <a:spcAft>
                <a:spcPts val="600"/>
              </a:spcAft>
              <a:buSzPts val="1800"/>
              <a:buFont typeface="Wingdings" pitchFamily="2" charset="2"/>
              <a:buChar char="v"/>
            </a:pPr>
            <a:r>
              <a:rPr lang="sv-SE" sz="1200" noProof="0" dirty="0"/>
              <a:t> Sammanfatta verket i ett par meningar för att hjälpa minnet på traven.</a:t>
            </a:r>
          </a:p>
          <a:p>
            <a:pPr marL="0" lvl="0" indent="-228600" defTabSz="914400">
              <a:lnSpc>
                <a:spcPct val="100000"/>
              </a:lnSpc>
              <a:spcBef>
                <a:spcPts val="700"/>
              </a:spcBef>
              <a:spcAft>
                <a:spcPts val="600"/>
              </a:spcAft>
              <a:buFont typeface="Wingdings 2" charset="2"/>
              <a:buChar char=""/>
            </a:pPr>
            <a:endParaRPr lang="sv-SE" sz="1200" noProof="0" dirty="0"/>
          </a:p>
          <a:p>
            <a:pPr marL="0" lvl="0" indent="-228600" defTabSz="914400">
              <a:lnSpc>
                <a:spcPct val="100000"/>
              </a:lnSpc>
              <a:spcBef>
                <a:spcPts val="700"/>
              </a:spcBef>
              <a:spcAft>
                <a:spcPts val="600"/>
              </a:spcAft>
              <a:buNone/>
            </a:pPr>
            <a:r>
              <a:rPr lang="sv-SE" sz="1200" noProof="0" dirty="0"/>
              <a:t>Ska du undersöka en hel bok är det bra att sammanfatta efter varje kapitel du läst. Om du gör det direkt efter läsningen tar det sällan särskilt lång tid och det kommer garanterat att underlätta ditt kommande analysarbete.</a:t>
            </a:r>
          </a:p>
          <a:p>
            <a:pPr marL="0" lvl="0" indent="-228600" defTabSz="914400">
              <a:lnSpc>
                <a:spcPct val="100000"/>
              </a:lnSpc>
              <a:spcBef>
                <a:spcPts val="700"/>
              </a:spcBef>
              <a:spcAft>
                <a:spcPts val="600"/>
              </a:spcAft>
              <a:buFont typeface="Wingdings 2" charset="2"/>
              <a:buChar char=""/>
            </a:pPr>
            <a:endParaRPr lang="sv-SE" sz="1200" noProof="0" dirty="0"/>
          </a:p>
          <a:p>
            <a:pPr marL="0" lvl="0" indent="-228600" defTabSz="914400">
              <a:lnSpc>
                <a:spcPct val="100000"/>
              </a:lnSpc>
              <a:spcBef>
                <a:spcPts val="700"/>
              </a:spcBef>
              <a:spcAft>
                <a:spcPts val="600"/>
              </a:spcAft>
              <a:buFont typeface="Wingdings 2" charset="2"/>
              <a:buChar char=""/>
            </a:pPr>
            <a:endParaRPr lang="sv-SE" sz="1200" noProof="0" dirty="0"/>
          </a:p>
        </p:txBody>
      </p:sp>
      <p:sp>
        <p:nvSpPr>
          <p:cNvPr id="2" name="textruta 1">
            <a:extLst>
              <a:ext uri="{FF2B5EF4-FFF2-40B4-BE49-F238E27FC236}">
                <a16:creationId xmlns:a16="http://schemas.microsoft.com/office/drawing/2014/main" id="{FB93BF31-A976-0A0F-9F34-8429F061F3E1}"/>
              </a:ext>
            </a:extLst>
          </p:cNvPr>
          <p:cNvSpPr txBox="1"/>
          <p:nvPr/>
        </p:nvSpPr>
        <p:spPr>
          <a:xfrm rot="16200000">
            <a:off x="-1024128" y="3456432"/>
            <a:ext cx="2604541" cy="246221"/>
          </a:xfrm>
          <a:prstGeom prst="rect">
            <a:avLst/>
          </a:prstGeom>
          <a:noFill/>
        </p:spPr>
        <p:txBody>
          <a:bodyPr wrap="square" rtlCol="0">
            <a:spAutoFit/>
          </a:bodyPr>
          <a:lstStyle/>
          <a:p>
            <a:r>
              <a:rPr lang="sv-SE" sz="1000" cap="all" dirty="0">
                <a:solidFill>
                  <a:schemeClr val="bg1"/>
                </a:solidFill>
              </a:rPr>
              <a:t>Litteraturbankens skola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1412172" y="485005"/>
            <a:ext cx="7928998" cy="727837"/>
          </a:xfrm>
          <a:prstGeom prst="rect">
            <a:avLst/>
          </a:prstGeom>
        </p:spPr>
        <p:txBody>
          <a:bodyPr spcFirstLastPara="1" vert="horz" lIns="91440" tIns="45720" rIns="91440" bIns="45720" rtlCol="0" anchor="b" anchorCtr="0">
            <a:normAutofit/>
          </a:bodyPr>
          <a:lstStyle/>
          <a:p>
            <a:pPr marL="0" lvl="0" indent="0" defTabSz="457200">
              <a:spcBef>
                <a:spcPct val="0"/>
              </a:spcBef>
              <a:spcAft>
                <a:spcPts val="0"/>
              </a:spcAft>
            </a:pPr>
            <a:r>
              <a:rPr lang="sv-SE" sz="4000" noProof="0" dirty="0"/>
              <a:t>Tematisk analys</a:t>
            </a:r>
          </a:p>
        </p:txBody>
      </p:sp>
      <p:graphicFrame>
        <p:nvGraphicFramePr>
          <p:cNvPr id="129" name="Google Shape;127;p25">
            <a:extLst>
              <a:ext uri="{FF2B5EF4-FFF2-40B4-BE49-F238E27FC236}">
                <a16:creationId xmlns:a16="http://schemas.microsoft.com/office/drawing/2014/main" id="{A8AA4313-F2B2-5C75-3F01-EDE9FE045BE8}"/>
              </a:ext>
            </a:extLst>
          </p:cNvPr>
          <p:cNvGraphicFramePr/>
          <p:nvPr>
            <p:extLst>
              <p:ext uri="{D42A27DB-BD31-4B8C-83A1-F6EECF244321}">
                <p14:modId xmlns:p14="http://schemas.microsoft.com/office/powerpoint/2010/main" val="3453481996"/>
              </p:ext>
            </p:extLst>
          </p:nvPr>
        </p:nvGraphicFramePr>
        <p:xfrm>
          <a:off x="1412172" y="1362456"/>
          <a:ext cx="7117465" cy="2657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ruta 1">
            <a:extLst>
              <a:ext uri="{FF2B5EF4-FFF2-40B4-BE49-F238E27FC236}">
                <a16:creationId xmlns:a16="http://schemas.microsoft.com/office/drawing/2014/main" id="{90B25FBC-090D-A8D3-DC4A-0B59CFBB8011}"/>
              </a:ext>
            </a:extLst>
          </p:cNvPr>
          <p:cNvSpPr txBox="1"/>
          <p:nvPr/>
        </p:nvSpPr>
        <p:spPr>
          <a:xfrm rot="16200000">
            <a:off x="-1024128" y="3456432"/>
            <a:ext cx="2604541" cy="246221"/>
          </a:xfrm>
          <a:prstGeom prst="rect">
            <a:avLst/>
          </a:prstGeom>
          <a:noFill/>
        </p:spPr>
        <p:txBody>
          <a:bodyPr wrap="square" rtlCol="0">
            <a:spAutoFit/>
          </a:bodyPr>
          <a:lstStyle/>
          <a:p>
            <a:r>
              <a:rPr lang="sv-SE" sz="1000" cap="all" dirty="0">
                <a:solidFill>
                  <a:schemeClr val="bg1"/>
                </a:solidFill>
              </a:rPr>
              <a:t>Litteraturbankens skola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131"/>
        <p:cNvGrpSpPr/>
        <p:nvPr/>
      </p:nvGrpSpPr>
      <p:grpSpPr>
        <a:xfrm>
          <a:off x="0" y="0"/>
          <a:ext cx="0" cy="0"/>
          <a:chOff x="0" y="0"/>
          <a:chExt cx="0" cy="0"/>
        </a:xfrm>
      </p:grpSpPr>
      <p:sp>
        <p:nvSpPr>
          <p:cNvPr id="140" name="Freeform 6">
            <a:extLst>
              <a:ext uri="{FF2B5EF4-FFF2-40B4-BE49-F238E27FC236}">
                <a16:creationId xmlns:a16="http://schemas.microsoft.com/office/drawing/2014/main" id="{C98F4480-8749-4E48-82BB-3A0F2F311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51435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sv-SE"/>
          </a:p>
        </p:txBody>
      </p:sp>
      <p:sp>
        <p:nvSpPr>
          <p:cNvPr id="142" name="Rectangle 141">
            <a:extLst>
              <a:ext uri="{FF2B5EF4-FFF2-40B4-BE49-F238E27FC236}">
                <a16:creationId xmlns:a16="http://schemas.microsoft.com/office/drawing/2014/main" id="{5249F694-12BA-47C4-9FF3-570372F3B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132" name="Google Shape;132;p26"/>
          <p:cNvSpPr txBox="1">
            <a:spLocks noGrp="1"/>
          </p:cNvSpPr>
          <p:nvPr>
            <p:ph type="title"/>
          </p:nvPr>
        </p:nvSpPr>
        <p:spPr>
          <a:xfrm>
            <a:off x="938757" y="483828"/>
            <a:ext cx="4373907" cy="558588"/>
          </a:xfrm>
          <a:prstGeom prst="rect">
            <a:avLst/>
          </a:prstGeom>
        </p:spPr>
        <p:txBody>
          <a:bodyPr spcFirstLastPara="1" vert="horz" lIns="91440" tIns="45720" rIns="91440" bIns="45720" rtlCol="0" anchor="t" anchorCtr="0">
            <a:normAutofit/>
          </a:bodyPr>
          <a:lstStyle/>
          <a:p>
            <a:pPr marL="0" lvl="0" indent="0" defTabSz="914400">
              <a:spcBef>
                <a:spcPct val="0"/>
              </a:spcBef>
              <a:spcAft>
                <a:spcPts val="0"/>
              </a:spcAft>
            </a:pPr>
            <a:r>
              <a:rPr lang="sv-SE" sz="3100" spc="200" noProof="0" dirty="0"/>
              <a:t>Tematisk analys</a:t>
            </a:r>
          </a:p>
        </p:txBody>
      </p:sp>
      <p:sp>
        <p:nvSpPr>
          <p:cNvPr id="133" name="Google Shape;133;p26"/>
          <p:cNvSpPr txBox="1">
            <a:spLocks noGrp="1"/>
          </p:cNvSpPr>
          <p:nvPr>
            <p:ph type="body" idx="1"/>
          </p:nvPr>
        </p:nvSpPr>
        <p:spPr>
          <a:xfrm>
            <a:off x="938758" y="1161288"/>
            <a:ext cx="3272696" cy="3248406"/>
          </a:xfrm>
          <a:prstGeom prst="rect">
            <a:avLst/>
          </a:prstGeom>
        </p:spPr>
        <p:txBody>
          <a:bodyPr spcFirstLastPara="1" vert="horz" lIns="91440" tIns="45720" rIns="91440" bIns="45720" rtlCol="0" anchorCtr="0">
            <a:noAutofit/>
          </a:bodyPr>
          <a:lstStyle/>
          <a:p>
            <a:pPr marL="0" lvl="0" indent="-228600" defTabSz="914400">
              <a:lnSpc>
                <a:spcPct val="100000"/>
              </a:lnSpc>
              <a:spcBef>
                <a:spcPts val="700"/>
              </a:spcBef>
              <a:spcAft>
                <a:spcPts val="600"/>
              </a:spcAft>
              <a:buNone/>
            </a:pPr>
            <a:r>
              <a:rPr lang="sv-SE" sz="1100" noProof="0" dirty="0">
                <a:solidFill>
                  <a:schemeClr val="tx1"/>
                </a:solidFill>
              </a:rPr>
              <a:t>Försök att besvara följande frågor så djupgående som möjligt. Hitta konkreta exempel som stödjer dina svar.</a:t>
            </a:r>
          </a:p>
          <a:p>
            <a:pPr marL="0" lvl="0" indent="-228600" defTabSz="914400">
              <a:lnSpc>
                <a:spcPct val="100000"/>
              </a:lnSpc>
              <a:spcBef>
                <a:spcPts val="700"/>
              </a:spcBef>
              <a:spcAft>
                <a:spcPts val="600"/>
              </a:spcAft>
              <a:buFont typeface="Wingdings 2" charset="2"/>
              <a:buChar char=""/>
            </a:pPr>
            <a:endParaRPr lang="sv-SE" sz="1100" noProof="0" dirty="0">
              <a:solidFill>
                <a:schemeClr val="tx1"/>
              </a:solidFill>
            </a:endParaRPr>
          </a:p>
          <a:p>
            <a:pPr lvl="0" indent="-228600" defTabSz="914400">
              <a:lnSpc>
                <a:spcPct val="100000"/>
              </a:lnSpc>
              <a:spcBef>
                <a:spcPts val="700"/>
              </a:spcBef>
              <a:spcAft>
                <a:spcPts val="600"/>
              </a:spcAft>
              <a:buSzPct val="100000"/>
              <a:buFont typeface="Wingdings" pitchFamily="2" charset="2"/>
              <a:buChar char="v"/>
            </a:pPr>
            <a:r>
              <a:rPr lang="sv-SE" sz="1100" noProof="0" dirty="0">
                <a:solidFill>
                  <a:schemeClr val="tx1"/>
                </a:solidFill>
              </a:rPr>
              <a:t>Hur skildras temat? </a:t>
            </a:r>
          </a:p>
          <a:p>
            <a:pPr lvl="0" indent="-228600" defTabSz="914400">
              <a:lnSpc>
                <a:spcPct val="100000"/>
              </a:lnSpc>
              <a:spcBef>
                <a:spcPts val="700"/>
              </a:spcBef>
              <a:spcAft>
                <a:spcPts val="600"/>
              </a:spcAft>
              <a:buSzPct val="100000"/>
              <a:buFont typeface="Wingdings" pitchFamily="2" charset="2"/>
              <a:buChar char="v"/>
            </a:pPr>
            <a:r>
              <a:rPr lang="sv-SE" sz="1100" noProof="0" dirty="0">
                <a:solidFill>
                  <a:schemeClr val="tx1"/>
                </a:solidFill>
              </a:rPr>
              <a:t>Vilka ord används för att beskriva det?</a:t>
            </a:r>
          </a:p>
          <a:p>
            <a:pPr lvl="0" indent="-228600" defTabSz="914400">
              <a:lnSpc>
                <a:spcPct val="100000"/>
              </a:lnSpc>
              <a:spcBef>
                <a:spcPts val="700"/>
              </a:spcBef>
              <a:spcAft>
                <a:spcPts val="600"/>
              </a:spcAft>
              <a:buSzPct val="100000"/>
              <a:buFont typeface="Wingdings" pitchFamily="2" charset="2"/>
              <a:buChar char="v"/>
            </a:pPr>
            <a:r>
              <a:rPr lang="sv-SE" sz="1100" noProof="0" dirty="0">
                <a:solidFill>
                  <a:schemeClr val="tx1"/>
                </a:solidFill>
              </a:rPr>
              <a:t>Framställs det som något positivt eller negativt?</a:t>
            </a:r>
          </a:p>
          <a:p>
            <a:pPr lvl="0" indent="-228600" defTabSz="914400">
              <a:lnSpc>
                <a:spcPct val="100000"/>
              </a:lnSpc>
              <a:spcBef>
                <a:spcPts val="700"/>
              </a:spcBef>
              <a:spcAft>
                <a:spcPts val="600"/>
              </a:spcAft>
              <a:buSzPct val="100000"/>
              <a:buFont typeface="Wingdings" pitchFamily="2" charset="2"/>
              <a:buChar char="v"/>
            </a:pPr>
            <a:r>
              <a:rPr lang="sv-SE" sz="1100" noProof="0" dirty="0">
                <a:solidFill>
                  <a:schemeClr val="tx1"/>
                </a:solidFill>
              </a:rPr>
              <a:t>Något som skapar eller löser problem? </a:t>
            </a:r>
          </a:p>
          <a:p>
            <a:pPr lvl="0" indent="-228600" defTabSz="914400">
              <a:lnSpc>
                <a:spcPct val="100000"/>
              </a:lnSpc>
              <a:spcBef>
                <a:spcPts val="700"/>
              </a:spcBef>
              <a:spcAft>
                <a:spcPts val="600"/>
              </a:spcAft>
              <a:buSzPct val="100000"/>
              <a:buFont typeface="Wingdings" pitchFamily="2" charset="2"/>
              <a:buChar char="v"/>
            </a:pPr>
            <a:r>
              <a:rPr lang="sv-SE" sz="1100" noProof="0" dirty="0">
                <a:solidFill>
                  <a:schemeClr val="tx1"/>
                </a:solidFill>
              </a:rPr>
              <a:t>Påverkar temat de olika rollfigurerna i verket på samma sätt, eller finns det skillnader mellan rollfigurerna? </a:t>
            </a:r>
          </a:p>
          <a:p>
            <a:pPr lvl="0" indent="-228600" defTabSz="914400">
              <a:lnSpc>
                <a:spcPct val="100000"/>
              </a:lnSpc>
              <a:spcBef>
                <a:spcPts val="700"/>
              </a:spcBef>
              <a:spcAft>
                <a:spcPts val="600"/>
              </a:spcAft>
              <a:buSzPct val="100000"/>
              <a:buFont typeface="Wingdings" pitchFamily="2" charset="2"/>
              <a:buChar char="v"/>
            </a:pPr>
            <a:r>
              <a:rPr lang="sv-SE" sz="1100" noProof="0" dirty="0">
                <a:solidFill>
                  <a:schemeClr val="tx1"/>
                </a:solidFill>
              </a:rPr>
              <a:t>Vad bygger de skillnaderna på?</a:t>
            </a:r>
          </a:p>
        </p:txBody>
      </p:sp>
      <p:pic>
        <p:nvPicPr>
          <p:cNvPr id="135" name="Picture 134" descr="En bild som visar Människoansikte, klädsel, person, vägg&#10;&#10;AI-genererat innehåll kan vara felaktigt.">
            <a:extLst>
              <a:ext uri="{FF2B5EF4-FFF2-40B4-BE49-F238E27FC236}">
                <a16:creationId xmlns:a16="http://schemas.microsoft.com/office/drawing/2014/main" id="{B9DCDF7E-4E29-772D-C26E-F522F7ECA366}"/>
              </a:ext>
            </a:extLst>
          </p:cNvPr>
          <p:cNvPicPr>
            <a:picLocks noChangeAspect="1"/>
          </p:cNvPicPr>
          <p:nvPr/>
        </p:nvPicPr>
        <p:blipFill>
          <a:blip r:embed="rId3"/>
          <a:srcRect r="-1" b="4865"/>
          <a:stretch/>
        </p:blipFill>
        <p:spPr>
          <a:xfrm>
            <a:off x="4572000" y="435534"/>
            <a:ext cx="4060728" cy="4055803"/>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sp>
        <p:nvSpPr>
          <p:cNvPr id="2" name="textruta 1">
            <a:extLst>
              <a:ext uri="{FF2B5EF4-FFF2-40B4-BE49-F238E27FC236}">
                <a16:creationId xmlns:a16="http://schemas.microsoft.com/office/drawing/2014/main" id="{01A04F31-93C4-8F9F-F6FE-C22FCCAA26D7}"/>
              </a:ext>
            </a:extLst>
          </p:cNvPr>
          <p:cNvSpPr txBox="1"/>
          <p:nvPr/>
        </p:nvSpPr>
        <p:spPr>
          <a:xfrm rot="16200000">
            <a:off x="-1024128" y="3456432"/>
            <a:ext cx="2604541" cy="246221"/>
          </a:xfrm>
          <a:prstGeom prst="rect">
            <a:avLst/>
          </a:prstGeom>
          <a:noFill/>
        </p:spPr>
        <p:txBody>
          <a:bodyPr wrap="square" rtlCol="0">
            <a:spAutoFit/>
          </a:bodyPr>
          <a:lstStyle/>
          <a:p>
            <a:r>
              <a:rPr lang="sv-SE" sz="1000" cap="all" dirty="0">
                <a:solidFill>
                  <a:schemeClr val="bg1"/>
                </a:solidFill>
              </a:rPr>
              <a:t>Litteraturbankens skola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2732906" y="463407"/>
            <a:ext cx="7928998" cy="727837"/>
          </a:xfrm>
          <a:prstGeom prst="rect">
            <a:avLst/>
          </a:prstGeom>
        </p:spPr>
        <p:txBody>
          <a:bodyPr spcFirstLastPara="1" vert="horz" lIns="91440" tIns="45720" rIns="91440" bIns="45720" rtlCol="0" anchor="b" anchorCtr="0">
            <a:normAutofit/>
          </a:bodyPr>
          <a:lstStyle/>
          <a:p>
            <a:pPr marL="0" lvl="0" indent="0" defTabSz="457200">
              <a:spcBef>
                <a:spcPct val="0"/>
              </a:spcBef>
              <a:spcAft>
                <a:spcPts val="0"/>
              </a:spcAft>
            </a:pPr>
            <a:r>
              <a:rPr lang="sv-SE" sz="4000" noProof="0" dirty="0"/>
              <a:t>Tematisk analys</a:t>
            </a:r>
          </a:p>
        </p:txBody>
      </p:sp>
      <p:graphicFrame>
        <p:nvGraphicFramePr>
          <p:cNvPr id="141" name="Google Shape;139;p27">
            <a:extLst>
              <a:ext uri="{FF2B5EF4-FFF2-40B4-BE49-F238E27FC236}">
                <a16:creationId xmlns:a16="http://schemas.microsoft.com/office/drawing/2014/main" id="{D5686E20-2FE9-2E69-0648-CBB28F7E9D09}"/>
              </a:ext>
            </a:extLst>
          </p:cNvPr>
          <p:cNvGraphicFramePr/>
          <p:nvPr>
            <p:extLst>
              <p:ext uri="{D42A27DB-BD31-4B8C-83A1-F6EECF244321}">
                <p14:modId xmlns:p14="http://schemas.microsoft.com/office/powerpoint/2010/main" val="945262265"/>
              </p:ext>
            </p:extLst>
          </p:nvPr>
        </p:nvGraphicFramePr>
        <p:xfrm>
          <a:off x="1215002" y="1505840"/>
          <a:ext cx="6978022" cy="2888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ruta 2">
            <a:extLst>
              <a:ext uri="{FF2B5EF4-FFF2-40B4-BE49-F238E27FC236}">
                <a16:creationId xmlns:a16="http://schemas.microsoft.com/office/drawing/2014/main" id="{3384190B-13FB-8F98-B243-9EDBCDB92739}"/>
              </a:ext>
            </a:extLst>
          </p:cNvPr>
          <p:cNvSpPr txBox="1"/>
          <p:nvPr/>
        </p:nvSpPr>
        <p:spPr>
          <a:xfrm rot="16200000">
            <a:off x="-1024128" y="3456432"/>
            <a:ext cx="2604541" cy="246221"/>
          </a:xfrm>
          <a:prstGeom prst="rect">
            <a:avLst/>
          </a:prstGeom>
          <a:noFill/>
        </p:spPr>
        <p:txBody>
          <a:bodyPr wrap="square" rtlCol="0">
            <a:spAutoFit/>
          </a:bodyPr>
          <a:lstStyle/>
          <a:p>
            <a:r>
              <a:rPr lang="sv-SE" sz="1000" cap="all" dirty="0">
                <a:solidFill>
                  <a:schemeClr val="bg1"/>
                </a:solidFill>
              </a:rPr>
              <a:t>Litteraturbankens skola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1841940" y="748903"/>
            <a:ext cx="7928998" cy="727837"/>
          </a:xfrm>
          <a:prstGeom prst="rect">
            <a:avLst/>
          </a:prstGeom>
        </p:spPr>
        <p:txBody>
          <a:bodyPr spcFirstLastPara="1" vert="horz" lIns="91440" tIns="45720" rIns="91440" bIns="45720" rtlCol="0" anchor="b" anchorCtr="0">
            <a:normAutofit/>
          </a:bodyPr>
          <a:lstStyle/>
          <a:p>
            <a:pPr marL="0" lvl="0" indent="0" defTabSz="457200">
              <a:spcBef>
                <a:spcPct val="0"/>
              </a:spcBef>
              <a:spcAft>
                <a:spcPts val="0"/>
              </a:spcAft>
            </a:pPr>
            <a:r>
              <a:rPr lang="sv-SE" sz="4000" noProof="0" dirty="0"/>
              <a:t>Att läsa skönlitteratur</a:t>
            </a:r>
          </a:p>
        </p:txBody>
      </p:sp>
      <p:graphicFrame>
        <p:nvGraphicFramePr>
          <p:cNvPr id="63" name="Google Shape;61;p14">
            <a:extLst>
              <a:ext uri="{FF2B5EF4-FFF2-40B4-BE49-F238E27FC236}">
                <a16:creationId xmlns:a16="http://schemas.microsoft.com/office/drawing/2014/main" id="{8B88E68B-C595-9417-A71A-C5899B71721F}"/>
              </a:ext>
            </a:extLst>
          </p:cNvPr>
          <p:cNvGraphicFramePr/>
          <p:nvPr>
            <p:extLst>
              <p:ext uri="{D42A27DB-BD31-4B8C-83A1-F6EECF244321}">
                <p14:modId xmlns:p14="http://schemas.microsoft.com/office/powerpoint/2010/main" val="299269723"/>
              </p:ext>
            </p:extLst>
          </p:nvPr>
        </p:nvGraphicFramePr>
        <p:xfrm>
          <a:off x="614362" y="1871041"/>
          <a:ext cx="7915275" cy="2523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ruta 1">
            <a:extLst>
              <a:ext uri="{FF2B5EF4-FFF2-40B4-BE49-F238E27FC236}">
                <a16:creationId xmlns:a16="http://schemas.microsoft.com/office/drawing/2014/main" id="{388D901C-D4A1-2D14-8D41-0FB543AE0311}"/>
              </a:ext>
            </a:extLst>
          </p:cNvPr>
          <p:cNvSpPr txBox="1"/>
          <p:nvPr/>
        </p:nvSpPr>
        <p:spPr>
          <a:xfrm rot="16200000">
            <a:off x="-1050811" y="3506089"/>
            <a:ext cx="2660156" cy="246221"/>
          </a:xfrm>
          <a:prstGeom prst="rect">
            <a:avLst/>
          </a:prstGeom>
          <a:noFill/>
        </p:spPr>
        <p:txBody>
          <a:bodyPr wrap="square" rtlCol="0">
            <a:spAutoFit/>
          </a:bodyPr>
          <a:lstStyle/>
          <a:p>
            <a:r>
              <a:rPr lang="sv-SE" sz="1000" cap="all" dirty="0">
                <a:solidFill>
                  <a:schemeClr val="bg1"/>
                </a:solidFill>
              </a:rPr>
              <a:t>Litteraturbankens skola</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48379" y="556477"/>
            <a:ext cx="2638839" cy="3088312"/>
          </a:xfrm>
          <a:prstGeom prst="rect">
            <a:avLst/>
          </a:prstGeom>
        </p:spPr>
        <p:txBody>
          <a:bodyPr spcFirstLastPara="1" vert="horz" lIns="91440" tIns="45720" rIns="91440" bIns="45720" rtlCol="0" anchor="t" anchorCtr="0">
            <a:normAutofit/>
          </a:bodyPr>
          <a:lstStyle/>
          <a:p>
            <a:pPr marL="0" lvl="0" indent="0" defTabSz="457200">
              <a:lnSpc>
                <a:spcPct val="90000"/>
              </a:lnSpc>
              <a:spcBef>
                <a:spcPct val="0"/>
              </a:spcBef>
              <a:spcAft>
                <a:spcPts val="0"/>
              </a:spcAft>
            </a:pPr>
            <a:r>
              <a:rPr lang="sv-SE" sz="2400" noProof="0" dirty="0"/>
              <a:t>Strategier </a:t>
            </a:r>
            <a:br>
              <a:rPr lang="sv-SE" sz="2400" noProof="0" dirty="0"/>
            </a:br>
            <a:r>
              <a:rPr lang="sv-SE" sz="2400" noProof="0" dirty="0"/>
              <a:t>för att läsa skönlitteratur</a:t>
            </a:r>
          </a:p>
        </p:txBody>
      </p:sp>
      <p:graphicFrame>
        <p:nvGraphicFramePr>
          <p:cNvPr id="69" name="Google Shape;67;p15">
            <a:extLst>
              <a:ext uri="{FF2B5EF4-FFF2-40B4-BE49-F238E27FC236}">
                <a16:creationId xmlns:a16="http://schemas.microsoft.com/office/drawing/2014/main" id="{223E35F4-6FE7-F5DF-95FC-551205A54543}"/>
              </a:ext>
            </a:extLst>
          </p:cNvPr>
          <p:cNvGraphicFramePr/>
          <p:nvPr>
            <p:extLst>
              <p:ext uri="{D42A27DB-BD31-4B8C-83A1-F6EECF244321}">
                <p14:modId xmlns:p14="http://schemas.microsoft.com/office/powerpoint/2010/main" val="1992589873"/>
              </p:ext>
            </p:extLst>
          </p:nvPr>
        </p:nvGraphicFramePr>
        <p:xfrm>
          <a:off x="2783156" y="1327669"/>
          <a:ext cx="5501308" cy="3514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ruta 1">
            <a:extLst>
              <a:ext uri="{FF2B5EF4-FFF2-40B4-BE49-F238E27FC236}">
                <a16:creationId xmlns:a16="http://schemas.microsoft.com/office/drawing/2014/main" id="{395647FA-56DC-F8C2-B25B-0ED2647B4611}"/>
              </a:ext>
            </a:extLst>
          </p:cNvPr>
          <p:cNvSpPr txBox="1"/>
          <p:nvPr/>
        </p:nvSpPr>
        <p:spPr>
          <a:xfrm rot="16200000">
            <a:off x="-1050811" y="3506089"/>
            <a:ext cx="2660156" cy="246221"/>
          </a:xfrm>
          <a:prstGeom prst="rect">
            <a:avLst/>
          </a:prstGeom>
          <a:noFill/>
        </p:spPr>
        <p:txBody>
          <a:bodyPr wrap="square" rtlCol="0">
            <a:spAutoFit/>
          </a:bodyPr>
          <a:lstStyle/>
          <a:p>
            <a:r>
              <a:rPr lang="sv-SE" sz="1000" cap="all" dirty="0">
                <a:solidFill>
                  <a:schemeClr val="bg1"/>
                </a:solidFill>
              </a:rPr>
              <a:t>Litteraturbankens skola</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6179073" y="1341782"/>
            <a:ext cx="2452098" cy="2850604"/>
          </a:xfrm>
          <a:prstGeom prst="rect">
            <a:avLst/>
          </a:prstGeom>
        </p:spPr>
        <p:txBody>
          <a:bodyPr spcFirstLastPara="1" vert="horz" lIns="91440" tIns="45720" rIns="91440" bIns="45720" rtlCol="0" anchor="t" anchorCtr="0">
            <a:normAutofit/>
          </a:bodyPr>
          <a:lstStyle/>
          <a:p>
            <a:pPr marL="0" lvl="0" indent="0" defTabSz="457200">
              <a:spcBef>
                <a:spcPct val="0"/>
              </a:spcBef>
              <a:spcAft>
                <a:spcPts val="0"/>
              </a:spcAft>
            </a:pPr>
            <a:r>
              <a:rPr lang="sv-SE" sz="2800" noProof="0" dirty="0"/>
              <a:t>Lässtrategi: Att läsa flera gånger</a:t>
            </a:r>
          </a:p>
        </p:txBody>
      </p:sp>
      <p:graphicFrame>
        <p:nvGraphicFramePr>
          <p:cNvPr id="75" name="Google Shape;73;p16">
            <a:extLst>
              <a:ext uri="{FF2B5EF4-FFF2-40B4-BE49-F238E27FC236}">
                <a16:creationId xmlns:a16="http://schemas.microsoft.com/office/drawing/2014/main" id="{93E07125-3E31-8BFF-C733-7F350BEDB49C}"/>
              </a:ext>
            </a:extLst>
          </p:cNvPr>
          <p:cNvGraphicFramePr/>
          <p:nvPr>
            <p:extLst>
              <p:ext uri="{D42A27DB-BD31-4B8C-83A1-F6EECF244321}">
                <p14:modId xmlns:p14="http://schemas.microsoft.com/office/powerpoint/2010/main" val="2586850976"/>
              </p:ext>
            </p:extLst>
          </p:nvPr>
        </p:nvGraphicFramePr>
        <p:xfrm>
          <a:off x="1306786" y="733129"/>
          <a:ext cx="4296258" cy="3677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ruta 1">
            <a:extLst>
              <a:ext uri="{FF2B5EF4-FFF2-40B4-BE49-F238E27FC236}">
                <a16:creationId xmlns:a16="http://schemas.microsoft.com/office/drawing/2014/main" id="{330BD617-6ED1-C885-513D-0E5C296F0B04}"/>
              </a:ext>
            </a:extLst>
          </p:cNvPr>
          <p:cNvSpPr txBox="1"/>
          <p:nvPr/>
        </p:nvSpPr>
        <p:spPr>
          <a:xfrm>
            <a:off x="6267966" y="4298611"/>
            <a:ext cx="2046757" cy="246221"/>
          </a:xfrm>
          <a:prstGeom prst="rect">
            <a:avLst/>
          </a:prstGeom>
          <a:noFill/>
        </p:spPr>
        <p:txBody>
          <a:bodyPr wrap="square" rtlCol="0">
            <a:spAutoFit/>
          </a:bodyPr>
          <a:lstStyle/>
          <a:p>
            <a:r>
              <a:rPr lang="sv-SE" sz="1000" b="1" cap="all" dirty="0">
                <a:solidFill>
                  <a:schemeClr val="bg1"/>
                </a:solidFill>
              </a:rPr>
              <a:t>Litteraturbankens skola</a:t>
            </a:r>
          </a:p>
        </p:txBody>
      </p:sp>
      <p:sp>
        <p:nvSpPr>
          <p:cNvPr id="3" name="textruta 2">
            <a:extLst>
              <a:ext uri="{FF2B5EF4-FFF2-40B4-BE49-F238E27FC236}">
                <a16:creationId xmlns:a16="http://schemas.microsoft.com/office/drawing/2014/main" id="{43731D4F-4012-7E8E-87E0-AED6590A85F6}"/>
              </a:ext>
            </a:extLst>
          </p:cNvPr>
          <p:cNvSpPr txBox="1"/>
          <p:nvPr/>
        </p:nvSpPr>
        <p:spPr>
          <a:xfrm rot="16200000">
            <a:off x="-1050811" y="3506089"/>
            <a:ext cx="2660156" cy="246221"/>
          </a:xfrm>
          <a:prstGeom prst="rect">
            <a:avLst/>
          </a:prstGeom>
          <a:noFill/>
        </p:spPr>
        <p:txBody>
          <a:bodyPr wrap="square" rtlCol="0">
            <a:spAutoFit/>
          </a:bodyPr>
          <a:lstStyle/>
          <a:p>
            <a:r>
              <a:rPr lang="sv-SE" sz="1000" cap="all" dirty="0">
                <a:solidFill>
                  <a:schemeClr val="bg1"/>
                </a:solidFill>
              </a:rPr>
              <a:t>Litteraturbankens skola</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1503612" y="384984"/>
            <a:ext cx="7928998" cy="727837"/>
          </a:xfrm>
          <a:prstGeom prst="rect">
            <a:avLst/>
          </a:prstGeom>
        </p:spPr>
        <p:txBody>
          <a:bodyPr spcFirstLastPara="1" vert="horz" lIns="91440" tIns="45720" rIns="91440" bIns="45720" rtlCol="0" anchor="b" anchorCtr="0">
            <a:normAutofit/>
          </a:bodyPr>
          <a:lstStyle/>
          <a:p>
            <a:pPr marL="0" lvl="0" indent="0" defTabSz="457200">
              <a:spcBef>
                <a:spcPct val="0"/>
              </a:spcBef>
              <a:spcAft>
                <a:spcPts val="0"/>
              </a:spcAft>
            </a:pPr>
            <a:r>
              <a:rPr lang="sv-SE" sz="4000" noProof="0" dirty="0"/>
              <a:t>Lässtrategi: Anteckna</a:t>
            </a:r>
          </a:p>
        </p:txBody>
      </p:sp>
      <p:graphicFrame>
        <p:nvGraphicFramePr>
          <p:cNvPr id="81" name="Google Shape;79;p17">
            <a:extLst>
              <a:ext uri="{FF2B5EF4-FFF2-40B4-BE49-F238E27FC236}">
                <a16:creationId xmlns:a16="http://schemas.microsoft.com/office/drawing/2014/main" id="{4B6EAC3A-F43A-1327-FD0D-5B16ADE2046B}"/>
              </a:ext>
            </a:extLst>
          </p:cNvPr>
          <p:cNvGraphicFramePr/>
          <p:nvPr>
            <p:extLst>
              <p:ext uri="{D42A27DB-BD31-4B8C-83A1-F6EECF244321}">
                <p14:modId xmlns:p14="http://schemas.microsoft.com/office/powerpoint/2010/main" val="3945377768"/>
              </p:ext>
            </p:extLst>
          </p:nvPr>
        </p:nvGraphicFramePr>
        <p:xfrm>
          <a:off x="614362" y="1911485"/>
          <a:ext cx="7915275" cy="2483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ruta 1">
            <a:extLst>
              <a:ext uri="{FF2B5EF4-FFF2-40B4-BE49-F238E27FC236}">
                <a16:creationId xmlns:a16="http://schemas.microsoft.com/office/drawing/2014/main" id="{DD32CF7F-7BE8-AE99-3BCF-6F5C2E37864E}"/>
              </a:ext>
            </a:extLst>
          </p:cNvPr>
          <p:cNvSpPr txBox="1"/>
          <p:nvPr/>
        </p:nvSpPr>
        <p:spPr>
          <a:xfrm rot="16200000">
            <a:off x="-1050811" y="3506089"/>
            <a:ext cx="2660156" cy="246221"/>
          </a:xfrm>
          <a:prstGeom prst="rect">
            <a:avLst/>
          </a:prstGeom>
          <a:noFill/>
        </p:spPr>
        <p:txBody>
          <a:bodyPr wrap="square" rtlCol="0">
            <a:spAutoFit/>
          </a:bodyPr>
          <a:lstStyle/>
          <a:p>
            <a:r>
              <a:rPr lang="sv-SE" sz="1000" cap="all" dirty="0">
                <a:solidFill>
                  <a:schemeClr val="bg1"/>
                </a:solidFill>
              </a:rPr>
              <a:t>Litteraturbankens skola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83"/>
        <p:cNvGrpSpPr/>
        <p:nvPr/>
      </p:nvGrpSpPr>
      <p:grpSpPr>
        <a:xfrm>
          <a:off x="0" y="0"/>
          <a:ext cx="0" cy="0"/>
          <a:chOff x="0" y="0"/>
          <a:chExt cx="0" cy="0"/>
        </a:xfrm>
      </p:grpSpPr>
      <p:sp>
        <p:nvSpPr>
          <p:cNvPr id="90" name="Freeform 6">
            <a:extLst>
              <a:ext uri="{FF2B5EF4-FFF2-40B4-BE49-F238E27FC236}">
                <a16:creationId xmlns:a16="http://schemas.microsoft.com/office/drawing/2014/main" id="{1DF61F47-37EC-408A-BDC8-E491FB5E5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51435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sv-SE"/>
          </a:p>
        </p:txBody>
      </p:sp>
      <p:sp>
        <p:nvSpPr>
          <p:cNvPr id="92" name="Rectangle 91">
            <a:extLst>
              <a:ext uri="{FF2B5EF4-FFF2-40B4-BE49-F238E27FC236}">
                <a16:creationId xmlns:a16="http://schemas.microsoft.com/office/drawing/2014/main" id="{68157995-9098-42A2-8E36-8BA9015D7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useBgFill="1">
        <p:nvSpPr>
          <p:cNvPr id="94" name="Rectangle 93">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1"/>
            <a:ext cx="4725186" cy="5143501"/>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txBody>
          <a:bodyPr/>
          <a:lstStyle/>
          <a:p>
            <a:endParaRPr lang="sv-SE"/>
          </a:p>
        </p:txBody>
      </p:sp>
      <p:sp>
        <p:nvSpPr>
          <p:cNvPr id="84" name="Google Shape;84;p18"/>
          <p:cNvSpPr txBox="1">
            <a:spLocks noGrp="1"/>
          </p:cNvSpPr>
          <p:nvPr>
            <p:ph type="title"/>
          </p:nvPr>
        </p:nvSpPr>
        <p:spPr>
          <a:xfrm>
            <a:off x="698949" y="872205"/>
            <a:ext cx="3386699" cy="3399090"/>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sv-SE" sz="3300" spc="200" noProof="0" dirty="0">
                <a:solidFill>
                  <a:srgbClr val="2A1A00"/>
                </a:solidFill>
              </a:rPr>
              <a:t>Lässtrategi: Märka upp delar</a:t>
            </a:r>
          </a:p>
        </p:txBody>
      </p:sp>
      <p:sp>
        <p:nvSpPr>
          <p:cNvPr id="98" name="Rectangle 97">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51435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85" name="Google Shape;85;p18"/>
          <p:cNvSpPr txBox="1">
            <a:spLocks noGrp="1"/>
          </p:cNvSpPr>
          <p:nvPr>
            <p:ph type="body" idx="1"/>
          </p:nvPr>
        </p:nvSpPr>
        <p:spPr>
          <a:xfrm>
            <a:off x="5061953" y="846338"/>
            <a:ext cx="3510547" cy="3424957"/>
          </a:xfrm>
          <a:prstGeom prst="rect">
            <a:avLst/>
          </a:prstGeom>
        </p:spPr>
        <p:txBody>
          <a:bodyPr spcFirstLastPara="1" vert="horz" lIns="91440" tIns="45720" rIns="91440" bIns="45720" rtlCol="0" anchor="ctr" anchorCtr="0">
            <a:normAutofit/>
          </a:bodyPr>
          <a:lstStyle/>
          <a:p>
            <a:pPr marL="0" lvl="0" indent="-228600" defTabSz="914400">
              <a:lnSpc>
                <a:spcPct val="100000"/>
              </a:lnSpc>
              <a:spcBef>
                <a:spcPts val="700"/>
              </a:spcBef>
              <a:spcAft>
                <a:spcPts val="600"/>
              </a:spcAft>
              <a:buNone/>
            </a:pPr>
            <a:r>
              <a:rPr lang="sv-SE" sz="1200" noProof="0" dirty="0"/>
              <a:t>Vill du inte stanna upp i läsningen kan du istället märka upp delar som du uppfattar som särskilt viktiga eller svåra. Sådant som du vill gå tillbaka till i ett senare skede. </a:t>
            </a:r>
          </a:p>
          <a:p>
            <a:pPr marL="0" lvl="0" indent="-228600" defTabSz="914400">
              <a:lnSpc>
                <a:spcPct val="100000"/>
              </a:lnSpc>
              <a:spcBef>
                <a:spcPts val="700"/>
              </a:spcBef>
              <a:spcAft>
                <a:spcPts val="600"/>
              </a:spcAft>
              <a:buNone/>
            </a:pPr>
            <a:endParaRPr lang="sv-SE" sz="1200" noProof="0" dirty="0"/>
          </a:p>
          <a:p>
            <a:pPr marL="0" lvl="0" indent="-228600" defTabSz="914400">
              <a:lnSpc>
                <a:spcPct val="100000"/>
              </a:lnSpc>
              <a:spcBef>
                <a:spcPts val="700"/>
              </a:spcBef>
              <a:spcAft>
                <a:spcPts val="600"/>
              </a:spcAft>
              <a:buNone/>
            </a:pPr>
            <a:r>
              <a:rPr lang="sv-SE" sz="1200" noProof="0" dirty="0"/>
              <a:t>Ett sätt att göra detta är att stryka under eller göra hundöron – men det får du förstås bara göra i böcker du själv äger. </a:t>
            </a:r>
          </a:p>
          <a:p>
            <a:pPr marL="0" lvl="0" indent="-228600" defTabSz="914400">
              <a:lnSpc>
                <a:spcPct val="100000"/>
              </a:lnSpc>
              <a:spcBef>
                <a:spcPts val="700"/>
              </a:spcBef>
              <a:spcAft>
                <a:spcPts val="600"/>
              </a:spcAft>
              <a:buNone/>
            </a:pPr>
            <a:endParaRPr lang="sv-SE" sz="1200" noProof="0" dirty="0"/>
          </a:p>
          <a:p>
            <a:pPr marL="0" lvl="0" indent="-228600" defTabSz="914400">
              <a:lnSpc>
                <a:spcPct val="100000"/>
              </a:lnSpc>
              <a:spcBef>
                <a:spcPts val="700"/>
              </a:spcBef>
              <a:spcAft>
                <a:spcPts val="600"/>
              </a:spcAft>
              <a:buSzPts val="1100"/>
              <a:buNone/>
            </a:pPr>
            <a:r>
              <a:rPr lang="sv-SE" sz="1200" noProof="0" dirty="0"/>
              <a:t>Vill du inte att din märkning ska vara permanent kan du använda dig av flikar med klister som du sätter fast i boken, de finns att köpa på </a:t>
            </a:r>
            <a:r>
              <a:rPr lang="sv-SE" sz="1200" noProof="0" dirty="0" err="1"/>
              <a:t>bokhandlar</a:t>
            </a:r>
            <a:r>
              <a:rPr lang="sv-SE" sz="1200" noProof="0" dirty="0"/>
              <a:t>.</a:t>
            </a:r>
          </a:p>
        </p:txBody>
      </p:sp>
      <p:sp>
        <p:nvSpPr>
          <p:cNvPr id="2" name="textruta 1">
            <a:extLst>
              <a:ext uri="{FF2B5EF4-FFF2-40B4-BE49-F238E27FC236}">
                <a16:creationId xmlns:a16="http://schemas.microsoft.com/office/drawing/2014/main" id="{19BAAC39-6933-1983-F5C7-B15D5DBE5E77}"/>
              </a:ext>
            </a:extLst>
          </p:cNvPr>
          <p:cNvSpPr txBox="1"/>
          <p:nvPr/>
        </p:nvSpPr>
        <p:spPr>
          <a:xfrm>
            <a:off x="698949" y="4461176"/>
            <a:ext cx="2606484" cy="246221"/>
          </a:xfrm>
          <a:prstGeom prst="rect">
            <a:avLst/>
          </a:prstGeom>
          <a:noFill/>
        </p:spPr>
        <p:txBody>
          <a:bodyPr wrap="square" rtlCol="0">
            <a:spAutoFit/>
          </a:bodyPr>
          <a:lstStyle/>
          <a:p>
            <a:pPr>
              <a:spcAft>
                <a:spcPts val="600"/>
              </a:spcAft>
            </a:pPr>
            <a:r>
              <a:rPr lang="sv-SE" sz="1000" cap="all" dirty="0">
                <a:solidFill>
                  <a:schemeClr val="bg1"/>
                </a:solidFill>
              </a:rPr>
              <a:t>Litteraturbankens skola</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89"/>
        <p:cNvGrpSpPr/>
        <p:nvPr/>
      </p:nvGrpSpPr>
      <p:grpSpPr>
        <a:xfrm>
          <a:off x="0" y="0"/>
          <a:ext cx="0" cy="0"/>
          <a:chOff x="0" y="0"/>
          <a:chExt cx="0" cy="0"/>
        </a:xfrm>
      </p:grpSpPr>
      <p:sp>
        <p:nvSpPr>
          <p:cNvPr id="96" name="Freeform 6">
            <a:extLst>
              <a:ext uri="{FF2B5EF4-FFF2-40B4-BE49-F238E27FC236}">
                <a16:creationId xmlns:a16="http://schemas.microsoft.com/office/drawing/2014/main" id="{1DF61F47-37EC-408A-BDC8-E491FB5E5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51435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sv-SE"/>
          </a:p>
        </p:txBody>
      </p:sp>
      <p:sp>
        <p:nvSpPr>
          <p:cNvPr id="98" name="Rectangle 97">
            <a:extLst>
              <a:ext uri="{FF2B5EF4-FFF2-40B4-BE49-F238E27FC236}">
                <a16:creationId xmlns:a16="http://schemas.microsoft.com/office/drawing/2014/main" id="{68157995-9098-42A2-8E36-8BA9015D7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useBgFill="1">
        <p:nvSpPr>
          <p:cNvPr id="100" name="Rectangle 99">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1"/>
            <a:ext cx="4725186" cy="5143501"/>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txBody>
          <a:bodyPr/>
          <a:lstStyle/>
          <a:p>
            <a:endParaRPr lang="sv-SE"/>
          </a:p>
        </p:txBody>
      </p:sp>
      <p:sp>
        <p:nvSpPr>
          <p:cNvPr id="90" name="Google Shape;90;p19"/>
          <p:cNvSpPr txBox="1">
            <a:spLocks noGrp="1"/>
          </p:cNvSpPr>
          <p:nvPr>
            <p:ph type="title"/>
          </p:nvPr>
        </p:nvSpPr>
        <p:spPr>
          <a:xfrm>
            <a:off x="698949" y="872205"/>
            <a:ext cx="3386699" cy="3399090"/>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sv-SE" sz="3300" spc="200" noProof="0" dirty="0">
                <a:solidFill>
                  <a:srgbClr val="2A1A00"/>
                </a:solidFill>
              </a:rPr>
              <a:t>Lässtrategi: Sammanfatta</a:t>
            </a:r>
          </a:p>
        </p:txBody>
      </p:sp>
      <p:sp>
        <p:nvSpPr>
          <p:cNvPr id="104" name="Rectangle 103">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51435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91" name="Google Shape;91;p19"/>
          <p:cNvSpPr txBox="1">
            <a:spLocks noGrp="1"/>
          </p:cNvSpPr>
          <p:nvPr>
            <p:ph type="body" idx="1"/>
          </p:nvPr>
        </p:nvSpPr>
        <p:spPr>
          <a:xfrm>
            <a:off x="5061953" y="846338"/>
            <a:ext cx="3510547" cy="3424957"/>
          </a:xfrm>
          <a:prstGeom prst="rect">
            <a:avLst/>
          </a:prstGeom>
        </p:spPr>
        <p:txBody>
          <a:bodyPr spcFirstLastPara="1" vert="horz" lIns="91440" tIns="45720" rIns="91440" bIns="45720" rtlCol="0" anchor="ctr" anchorCtr="0">
            <a:normAutofit/>
          </a:bodyPr>
          <a:lstStyle/>
          <a:p>
            <a:pPr marL="0" lvl="0" indent="-228600" defTabSz="914400">
              <a:lnSpc>
                <a:spcPct val="100000"/>
              </a:lnSpc>
              <a:spcBef>
                <a:spcPts val="700"/>
              </a:spcBef>
              <a:spcAft>
                <a:spcPts val="600"/>
              </a:spcAft>
              <a:buNone/>
            </a:pPr>
            <a:r>
              <a:rPr lang="sv-SE" sz="1100" noProof="0" dirty="0"/>
              <a:t>Vill du att informationen i texten ska bli lätt att använda sig av senare eller att komma ihåg är det bra att </a:t>
            </a:r>
            <a:r>
              <a:rPr lang="sv-SE" sz="1100" b="1" noProof="0" dirty="0"/>
              <a:t>sammanfatta</a:t>
            </a:r>
            <a:r>
              <a:rPr lang="sv-SE" sz="1100" noProof="0" dirty="0"/>
              <a:t> det du läst. </a:t>
            </a:r>
          </a:p>
          <a:p>
            <a:pPr marL="0" lvl="0" indent="-228600" defTabSz="914400">
              <a:lnSpc>
                <a:spcPct val="100000"/>
              </a:lnSpc>
              <a:spcBef>
                <a:spcPts val="700"/>
              </a:spcBef>
              <a:spcAft>
                <a:spcPts val="600"/>
              </a:spcAft>
              <a:buNone/>
            </a:pPr>
            <a:endParaRPr lang="sv-SE" sz="1100" noProof="0" dirty="0"/>
          </a:p>
          <a:p>
            <a:pPr marL="0" lvl="0" indent="-228600" defTabSz="914400">
              <a:lnSpc>
                <a:spcPct val="100000"/>
              </a:lnSpc>
              <a:spcBef>
                <a:spcPts val="700"/>
              </a:spcBef>
              <a:spcAft>
                <a:spcPts val="600"/>
              </a:spcAft>
              <a:buNone/>
            </a:pPr>
            <a:r>
              <a:rPr lang="sv-SE" sz="1100" noProof="0" dirty="0"/>
              <a:t>Det behöver varken göras utförligt eller särskilt noggrant, det viktiga är att du går igenom texten, väljer ut det mest centrala och kortfattat omformulerar det. </a:t>
            </a:r>
          </a:p>
          <a:p>
            <a:pPr marL="0" lvl="0" indent="-228600" defTabSz="914400">
              <a:lnSpc>
                <a:spcPct val="100000"/>
              </a:lnSpc>
              <a:spcBef>
                <a:spcPts val="700"/>
              </a:spcBef>
              <a:spcAft>
                <a:spcPts val="600"/>
              </a:spcAft>
              <a:buNone/>
            </a:pPr>
            <a:endParaRPr lang="sv-SE" sz="1100" noProof="0" dirty="0"/>
          </a:p>
          <a:p>
            <a:pPr marL="0" lvl="0" indent="-228600" defTabSz="914400">
              <a:lnSpc>
                <a:spcPct val="100000"/>
              </a:lnSpc>
              <a:spcBef>
                <a:spcPts val="700"/>
              </a:spcBef>
              <a:spcAft>
                <a:spcPts val="600"/>
              </a:spcAft>
              <a:buSzPts val="1100"/>
              <a:buNone/>
            </a:pPr>
            <a:r>
              <a:rPr lang="sv-SE" sz="1100" noProof="0" dirty="0"/>
              <a:t>Ofta behöver du inte gå tillbaka och läsa dina sammanfattningar efteråt, för bara genom </a:t>
            </a:r>
            <a:r>
              <a:rPr lang="sv-SE" sz="1100" i="1" noProof="0" dirty="0"/>
              <a:t>att du har sammanfattat</a:t>
            </a:r>
            <a:r>
              <a:rPr lang="sv-SE" sz="1100" noProof="0" dirty="0"/>
              <a:t> har du bearbetat informationen du läst och gjort det mycket lättare för hjärnan att minnas den.</a:t>
            </a:r>
          </a:p>
          <a:p>
            <a:pPr marL="0" lvl="0" indent="-228600" defTabSz="914400">
              <a:lnSpc>
                <a:spcPct val="100000"/>
              </a:lnSpc>
              <a:spcBef>
                <a:spcPts val="700"/>
              </a:spcBef>
              <a:spcAft>
                <a:spcPts val="600"/>
              </a:spcAft>
              <a:buNone/>
            </a:pPr>
            <a:endParaRPr lang="sv-SE" sz="1100" noProof="0" dirty="0"/>
          </a:p>
        </p:txBody>
      </p:sp>
      <p:sp>
        <p:nvSpPr>
          <p:cNvPr id="3" name="textruta 2">
            <a:extLst>
              <a:ext uri="{FF2B5EF4-FFF2-40B4-BE49-F238E27FC236}">
                <a16:creationId xmlns:a16="http://schemas.microsoft.com/office/drawing/2014/main" id="{6A18436F-0345-ABA2-2E46-C9159FC7FFAF}"/>
              </a:ext>
            </a:extLst>
          </p:cNvPr>
          <p:cNvSpPr txBox="1"/>
          <p:nvPr/>
        </p:nvSpPr>
        <p:spPr>
          <a:xfrm>
            <a:off x="698949" y="4461176"/>
            <a:ext cx="2606484" cy="246221"/>
          </a:xfrm>
          <a:prstGeom prst="rect">
            <a:avLst/>
          </a:prstGeom>
          <a:noFill/>
        </p:spPr>
        <p:txBody>
          <a:bodyPr wrap="square" rtlCol="0">
            <a:spAutoFit/>
          </a:bodyPr>
          <a:lstStyle/>
          <a:p>
            <a:pPr>
              <a:spcAft>
                <a:spcPts val="600"/>
              </a:spcAft>
            </a:pPr>
            <a:r>
              <a:rPr lang="sv-SE" sz="1000" cap="all" dirty="0">
                <a:solidFill>
                  <a:schemeClr val="bg1"/>
                </a:solidFill>
              </a:rPr>
              <a:t>Litteraturbankens skola</a:t>
            </a: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5"/>
        <p:cNvGrpSpPr/>
        <p:nvPr/>
      </p:nvGrpSpPr>
      <p:grpSpPr>
        <a:xfrm>
          <a:off x="0" y="0"/>
          <a:ext cx="0" cy="0"/>
          <a:chOff x="0" y="0"/>
          <a:chExt cx="0" cy="0"/>
        </a:xfrm>
      </p:grpSpPr>
      <p:sp>
        <p:nvSpPr>
          <p:cNvPr id="104" name="Freeform 6">
            <a:extLst>
              <a:ext uri="{FF2B5EF4-FFF2-40B4-BE49-F238E27FC236}">
                <a16:creationId xmlns:a16="http://schemas.microsoft.com/office/drawing/2014/main" id="{D09F5552-39CF-49BE-9BA3-F2C2E97DD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51435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sv-SE"/>
          </a:p>
        </p:txBody>
      </p:sp>
      <p:sp>
        <p:nvSpPr>
          <p:cNvPr id="106" name="Rectangle 105">
            <a:extLst>
              <a:ext uri="{FF2B5EF4-FFF2-40B4-BE49-F238E27FC236}">
                <a16:creationId xmlns:a16="http://schemas.microsoft.com/office/drawing/2014/main" id="{6CCDD5D4-DC0E-4B2C-8B6B-FCAA00ECE0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useBgFill="1">
        <p:nvSpPr>
          <p:cNvPr id="108" name="Rectangle 107">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6" name="Google Shape;96;p20"/>
          <p:cNvSpPr txBox="1">
            <a:spLocks noGrp="1"/>
          </p:cNvSpPr>
          <p:nvPr>
            <p:ph type="title"/>
          </p:nvPr>
        </p:nvSpPr>
        <p:spPr>
          <a:xfrm>
            <a:off x="938758" y="286788"/>
            <a:ext cx="7633742" cy="1119099"/>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sv-SE" sz="4000" spc="200" noProof="0" dirty="0"/>
              <a:t>Lässtrategi: Svara på frågor</a:t>
            </a:r>
          </a:p>
        </p:txBody>
      </p:sp>
      <p:sp>
        <p:nvSpPr>
          <p:cNvPr id="110"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51435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txBody>
          <a:bodyPr/>
          <a:lstStyle/>
          <a:p>
            <a:endParaRPr lang="sv-SE"/>
          </a:p>
        </p:txBody>
      </p:sp>
      <p:sp>
        <p:nvSpPr>
          <p:cNvPr id="112" name="Rectangle 111">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graphicFrame>
        <p:nvGraphicFramePr>
          <p:cNvPr id="99" name="Google Shape;97;p20">
            <a:extLst>
              <a:ext uri="{FF2B5EF4-FFF2-40B4-BE49-F238E27FC236}">
                <a16:creationId xmlns:a16="http://schemas.microsoft.com/office/drawing/2014/main" id="{3DF6D133-E4BA-708B-0E9D-6FFCC82DEF39}"/>
              </a:ext>
            </a:extLst>
          </p:cNvPr>
          <p:cNvGraphicFramePr/>
          <p:nvPr>
            <p:extLst>
              <p:ext uri="{D42A27DB-BD31-4B8C-83A1-F6EECF244321}">
                <p14:modId xmlns:p14="http://schemas.microsoft.com/office/powerpoint/2010/main" val="3300562248"/>
              </p:ext>
            </p:extLst>
          </p:nvPr>
        </p:nvGraphicFramePr>
        <p:xfrm>
          <a:off x="938212" y="1714500"/>
          <a:ext cx="7634288" cy="2695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723899" y="664074"/>
            <a:ext cx="7696201" cy="2266693"/>
          </a:xfrm>
          <a:prstGeom prst="rect">
            <a:avLst/>
          </a:prstGeom>
          <a:effectLst/>
        </p:spPr>
        <p:txBody>
          <a:bodyPr spcFirstLastPara="1" vert="horz" lIns="91440" tIns="45720" rIns="91440" bIns="45720" rtlCol="0" anchor="b" anchorCtr="0">
            <a:normAutofit/>
          </a:bodyPr>
          <a:lstStyle/>
          <a:p>
            <a:pPr marL="0" lvl="0" indent="0" algn="ctr" defTabSz="457200">
              <a:spcBef>
                <a:spcPct val="0"/>
              </a:spcBef>
              <a:spcAft>
                <a:spcPts val="0"/>
              </a:spcAft>
            </a:pPr>
            <a:r>
              <a:rPr lang="sv-SE" sz="5400" noProof="0" dirty="0">
                <a:solidFill>
                  <a:schemeClr val="tx1"/>
                </a:solidFill>
              </a:rPr>
              <a:t>Lässtrategier</a:t>
            </a:r>
          </a:p>
        </p:txBody>
      </p:sp>
      <p:sp>
        <p:nvSpPr>
          <p:cNvPr id="103" name="Google Shape;103;p21"/>
          <p:cNvSpPr txBox="1">
            <a:spLocks noGrp="1"/>
          </p:cNvSpPr>
          <p:nvPr>
            <p:ph type="body" idx="1"/>
          </p:nvPr>
        </p:nvSpPr>
        <p:spPr>
          <a:xfrm>
            <a:off x="1430216" y="3024873"/>
            <a:ext cx="6283567" cy="885904"/>
          </a:xfrm>
          <a:prstGeom prst="rect">
            <a:avLst/>
          </a:prstGeom>
          <a:effectLst/>
        </p:spPr>
        <p:txBody>
          <a:bodyPr spcFirstLastPara="1" vert="horz" lIns="91440" tIns="45720" rIns="91440" bIns="45720" rtlCol="0" anchor="t" anchorCtr="0">
            <a:normAutofit/>
          </a:bodyPr>
          <a:lstStyle/>
          <a:p>
            <a:pPr marL="0" lvl="0" indent="0" algn="ctr" defTabSz="457200">
              <a:spcBef>
                <a:spcPct val="20000"/>
              </a:spcBef>
              <a:spcAft>
                <a:spcPts val="600"/>
              </a:spcAft>
              <a:buNone/>
            </a:pPr>
            <a:r>
              <a:rPr lang="sv-SE" sz="1500" noProof="0" dirty="0"/>
              <a:t>Brukar du använda dig av någon annan lässtrategi?</a:t>
            </a:r>
          </a:p>
        </p:txBody>
      </p:sp>
      <p:sp>
        <p:nvSpPr>
          <p:cNvPr id="2" name="textruta 1">
            <a:extLst>
              <a:ext uri="{FF2B5EF4-FFF2-40B4-BE49-F238E27FC236}">
                <a16:creationId xmlns:a16="http://schemas.microsoft.com/office/drawing/2014/main" id="{DE11E896-8053-2E45-56F3-423F884E03E9}"/>
              </a:ext>
            </a:extLst>
          </p:cNvPr>
          <p:cNvSpPr txBox="1"/>
          <p:nvPr/>
        </p:nvSpPr>
        <p:spPr>
          <a:xfrm>
            <a:off x="3604279" y="4592394"/>
            <a:ext cx="2046757" cy="246221"/>
          </a:xfrm>
          <a:prstGeom prst="rect">
            <a:avLst/>
          </a:prstGeom>
          <a:noFill/>
        </p:spPr>
        <p:txBody>
          <a:bodyPr wrap="square" rtlCol="0">
            <a:spAutoFit/>
          </a:bodyPr>
          <a:lstStyle/>
          <a:p>
            <a:r>
              <a:rPr lang="sv-SE" sz="1000" b="1" cap="all" dirty="0">
                <a:solidFill>
                  <a:schemeClr val="bg1"/>
                </a:solidFill>
              </a:rPr>
              <a:t>Litteraturbankens skola</a:t>
            </a:r>
          </a:p>
        </p:txBody>
      </p:sp>
      <p:sp>
        <p:nvSpPr>
          <p:cNvPr id="3" name="textruta 2">
            <a:extLst>
              <a:ext uri="{FF2B5EF4-FFF2-40B4-BE49-F238E27FC236}">
                <a16:creationId xmlns:a16="http://schemas.microsoft.com/office/drawing/2014/main" id="{2C4FCB11-C218-C750-9CA3-B8AA79ECEAE4}"/>
              </a:ext>
            </a:extLst>
          </p:cNvPr>
          <p:cNvSpPr txBox="1"/>
          <p:nvPr/>
        </p:nvSpPr>
        <p:spPr>
          <a:xfrm rot="16200000">
            <a:off x="-1024128" y="3456432"/>
            <a:ext cx="2604541" cy="246221"/>
          </a:xfrm>
          <a:prstGeom prst="rect">
            <a:avLst/>
          </a:prstGeom>
          <a:noFill/>
        </p:spPr>
        <p:txBody>
          <a:bodyPr wrap="square" rtlCol="0">
            <a:spAutoFit/>
          </a:bodyPr>
          <a:lstStyle/>
          <a:p>
            <a:r>
              <a:rPr lang="sv-SE" sz="1000" cap="all" dirty="0">
                <a:solidFill>
                  <a:schemeClr val="bg1"/>
                </a:solidFill>
              </a:rPr>
              <a:t>Litteraturbankens skola</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102"/>
                                        </p:tgtEl>
                                        <p:attrNameLst>
                                          <p:attrName>style.visibility</p:attrName>
                                        </p:attrNameLst>
                                      </p:cBhvr>
                                      <p:to>
                                        <p:strVal val="visible"/>
                                      </p:to>
                                    </p:set>
                                    <p:animEffect transition="in" filter="fade">
                                      <p:cBhvr>
                                        <p:cTn id="7" dur="4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theme/theme1.xml><?xml version="1.0" encoding="utf-8"?>
<a:theme xmlns:a="http://schemas.openxmlformats.org/drawingml/2006/main" name="Bricka">
  <a:themeElements>
    <a:clrScheme name="Bricka">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ricka">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cka">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Badge</Template>
  <TotalTime>78</TotalTime>
  <Words>1168</Words>
  <Application>Microsoft Macintosh PowerPoint</Application>
  <PresentationFormat>Bildspel på skärmen (16:9)</PresentationFormat>
  <Paragraphs>86</Paragraphs>
  <Slides>15</Slides>
  <Notes>15</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15</vt:i4>
      </vt:variant>
    </vt:vector>
  </HeadingPairs>
  <TitlesOfParts>
    <vt:vector size="21" baseType="lpstr">
      <vt:lpstr>Arial</vt:lpstr>
      <vt:lpstr>Gill Sans MT</vt:lpstr>
      <vt:lpstr>Impact</vt:lpstr>
      <vt:lpstr>Wingdings</vt:lpstr>
      <vt:lpstr>Wingdings 2</vt:lpstr>
      <vt:lpstr>Bricka</vt:lpstr>
      <vt:lpstr>Att läsa och analysera skönlitteratur</vt:lpstr>
      <vt:lpstr>Att läsa skönlitteratur</vt:lpstr>
      <vt:lpstr>Strategier  för att läsa skönlitteratur</vt:lpstr>
      <vt:lpstr>Lässtrategi: Att läsa flera gånger</vt:lpstr>
      <vt:lpstr>Lässtrategi: Anteckna</vt:lpstr>
      <vt:lpstr>Lässtrategi: Märka upp delar</vt:lpstr>
      <vt:lpstr>Lässtrategi: Sammanfatta</vt:lpstr>
      <vt:lpstr>Lässtrategi: Svara på frågor</vt:lpstr>
      <vt:lpstr>Lässtrategier</vt:lpstr>
      <vt:lpstr>Att analysera skönlitteratur</vt:lpstr>
      <vt:lpstr>Tematisk analys</vt:lpstr>
      <vt:lpstr>Tematisk analys</vt:lpstr>
      <vt:lpstr>Tematisk analys</vt:lpstr>
      <vt:lpstr>Tematisk analys</vt:lpstr>
      <vt:lpstr>Tematisk analys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Martin Joviken</cp:lastModifiedBy>
  <cp:revision>82</cp:revision>
  <cp:lastPrinted>2025-05-12T10:46:34Z</cp:lastPrinted>
  <dcterms:modified xsi:type="dcterms:W3CDTF">2025-06-02T14:26:01Z</dcterms:modified>
</cp:coreProperties>
</file>